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1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60" r:id="rId5"/>
    <p:sldMasterId id="2147483681" r:id="rId6"/>
  </p:sldMasterIdLst>
  <p:notesMasterIdLst>
    <p:notesMasterId r:id="rId20"/>
  </p:notesMasterIdLst>
  <p:sldIdLst>
    <p:sldId id="342" r:id="rId7"/>
    <p:sldId id="364" r:id="rId8"/>
    <p:sldId id="363" r:id="rId9"/>
    <p:sldId id="366" r:id="rId10"/>
    <p:sldId id="355" r:id="rId11"/>
    <p:sldId id="270" r:id="rId12"/>
    <p:sldId id="365" r:id="rId13"/>
    <p:sldId id="348" r:id="rId14"/>
    <p:sldId id="362" r:id="rId15"/>
    <p:sldId id="350" r:id="rId16"/>
    <p:sldId id="353" r:id="rId17"/>
    <p:sldId id="347" r:id="rId18"/>
    <p:sldId id="34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(Instructies)" id="{54DE155C-CB18-4C77-86C5-4488735C8F1A}">
          <p14:sldIdLst/>
        </p14:section>
        <p14:section name="de Template voorbeeld slides" id="{475700AD-E78B-4350-9699-349DFA2AF077}">
          <p14:sldIdLst>
            <p14:sldId id="342"/>
            <p14:sldId id="364"/>
            <p14:sldId id="363"/>
            <p14:sldId id="366"/>
            <p14:sldId id="355"/>
            <p14:sldId id="270"/>
            <p14:sldId id="365"/>
            <p14:sldId id="348"/>
            <p14:sldId id="362"/>
            <p14:sldId id="350"/>
            <p14:sldId id="353"/>
            <p14:sldId id="347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t Kuipers" initials="AK" lastIdx="12" clrIdx="0"/>
  <p:cmAuthor id="2" name="Naomi Bommezijn" initials="NB" lastIdx="26" clrIdx="1"/>
  <p:cmAuthor id="3" name="Sandra van Groenestijn" initials="SvG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B94"/>
    <a:srgbClr val="C8FAE1"/>
    <a:srgbClr val="BBD8F0"/>
    <a:srgbClr val="FFBCB4"/>
    <a:srgbClr val="FF4E4E"/>
    <a:srgbClr val="EEF3F7"/>
    <a:srgbClr val="D4FFEA"/>
    <a:srgbClr val="70D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EE86C-1ABC-414D-A4DA-BDF9E8E4E675}" v="15" dt="2023-10-03T10:59:31.212"/>
    <p1510:client id="{45BAF466-3554-4819-94B9-A2AA6F3277AD}" v="61" dt="2023-10-03T06:16:25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26FC5E-3F7E-4DB3-9BD0-059441C2AE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C11EEB2-796F-42F0-AB8A-D0B9D39362A9}">
      <dgm:prSet phldrT="[Tekst]" custT="1"/>
      <dgm:spPr/>
      <dgm:t>
        <a:bodyPr/>
        <a:lstStyle/>
        <a:p>
          <a:r>
            <a:rPr lang="nl-NL" sz="2400" b="1" dirty="0"/>
            <a:t>Ondernemingsraad</a:t>
          </a:r>
        </a:p>
        <a:p>
          <a:r>
            <a:rPr lang="nl-NL" sz="1600" b="0" dirty="0"/>
            <a:t>19 zetels</a:t>
          </a:r>
        </a:p>
      </dgm:t>
    </dgm:pt>
    <dgm:pt modelId="{961C012D-81C4-4604-AB85-9B229AF0D463}" type="parTrans" cxnId="{CF006E2D-FC1A-41E6-B1FB-D6FFEE10BC20}">
      <dgm:prSet/>
      <dgm:spPr/>
      <dgm:t>
        <a:bodyPr/>
        <a:lstStyle/>
        <a:p>
          <a:endParaRPr lang="nl-NL"/>
        </a:p>
      </dgm:t>
    </dgm:pt>
    <dgm:pt modelId="{38BBD6AE-E5D2-4763-AB8A-045CFA553BA7}" type="sibTrans" cxnId="{CF006E2D-FC1A-41E6-B1FB-D6FFEE10BC20}">
      <dgm:prSet/>
      <dgm:spPr/>
      <dgm:t>
        <a:bodyPr/>
        <a:lstStyle/>
        <a:p>
          <a:endParaRPr lang="nl-NL"/>
        </a:p>
      </dgm:t>
    </dgm:pt>
    <dgm:pt modelId="{DB03D9F8-D13C-42DF-A088-9960F739223A}" type="asst">
      <dgm:prSet phldrT="[Tekst]" custT="1"/>
      <dgm:spPr/>
      <dgm:t>
        <a:bodyPr/>
        <a:lstStyle/>
        <a:p>
          <a:r>
            <a:rPr lang="nl-NL" sz="2400" b="1" dirty="0"/>
            <a:t>PR-commissie </a:t>
          </a:r>
          <a:r>
            <a:rPr lang="nl-NL" sz="1600" dirty="0"/>
            <a:t/>
          </a:r>
          <a:br>
            <a:rPr lang="nl-NL" sz="1600" dirty="0"/>
          </a:br>
          <a:r>
            <a:rPr lang="nl-NL" sz="1600" dirty="0"/>
            <a:t>(Public Relations)</a:t>
          </a:r>
        </a:p>
      </dgm:t>
    </dgm:pt>
    <dgm:pt modelId="{2B5351F2-A0B2-4C0C-BF0C-E2E142803A53}" type="parTrans" cxnId="{82649761-96A2-48DC-A994-FE67AC7018AA}">
      <dgm:prSet/>
      <dgm:spPr/>
      <dgm:t>
        <a:bodyPr/>
        <a:lstStyle/>
        <a:p>
          <a:endParaRPr lang="nl-NL"/>
        </a:p>
      </dgm:t>
    </dgm:pt>
    <dgm:pt modelId="{53222CF1-9883-4074-BD6C-506D95C07577}" type="sibTrans" cxnId="{82649761-96A2-48DC-A994-FE67AC7018AA}">
      <dgm:prSet/>
      <dgm:spPr/>
      <dgm:t>
        <a:bodyPr/>
        <a:lstStyle/>
        <a:p>
          <a:endParaRPr lang="nl-NL"/>
        </a:p>
      </dgm:t>
    </dgm:pt>
    <dgm:pt modelId="{B175FA4F-0FF2-4F20-85A6-794AF5BAD217}">
      <dgm:prSet phldrT="[Tekst]" custT="1"/>
      <dgm:spPr/>
      <dgm:t>
        <a:bodyPr/>
        <a:lstStyle/>
        <a:p>
          <a:r>
            <a:rPr lang="nl-NL" sz="2000" b="1" dirty="0"/>
            <a:t>OC Dienstencentrum</a:t>
          </a:r>
        </a:p>
        <a:p>
          <a:r>
            <a:rPr lang="nl-NL" sz="1600" b="0" dirty="0"/>
            <a:t>3 zetels</a:t>
          </a:r>
        </a:p>
      </dgm:t>
    </dgm:pt>
    <dgm:pt modelId="{1B6E8844-DFC2-4210-9D72-24304429BDB0}" type="parTrans" cxnId="{54E6E883-5325-4B61-B0D1-4DF00A167C63}">
      <dgm:prSet/>
      <dgm:spPr/>
      <dgm:t>
        <a:bodyPr/>
        <a:lstStyle/>
        <a:p>
          <a:endParaRPr lang="nl-NL"/>
        </a:p>
      </dgm:t>
    </dgm:pt>
    <dgm:pt modelId="{5D85933A-5813-4E44-A548-45DE37CA6AE4}" type="sibTrans" cxnId="{54E6E883-5325-4B61-B0D1-4DF00A167C63}">
      <dgm:prSet/>
      <dgm:spPr/>
      <dgm:t>
        <a:bodyPr/>
        <a:lstStyle/>
        <a:p>
          <a:endParaRPr lang="nl-NL"/>
        </a:p>
      </dgm:t>
    </dgm:pt>
    <dgm:pt modelId="{3A4EB102-ACA2-42D8-A014-7866E15B68C8}">
      <dgm:prSet phldrT="[Tekst]" custT="1"/>
      <dgm:spPr/>
      <dgm:t>
        <a:bodyPr/>
        <a:lstStyle/>
        <a:p>
          <a:r>
            <a:rPr lang="nl-NL" sz="2400" b="1" dirty="0"/>
            <a:t>OC Facilitair</a:t>
          </a:r>
          <a:r>
            <a:rPr lang="nl-NL" sz="2300" dirty="0"/>
            <a:t/>
          </a:r>
          <a:br>
            <a:rPr lang="nl-NL" sz="2300" dirty="0"/>
          </a:br>
          <a:r>
            <a:rPr lang="nl-NL" sz="1600" dirty="0"/>
            <a:t>6 zetels</a:t>
          </a:r>
        </a:p>
      </dgm:t>
    </dgm:pt>
    <dgm:pt modelId="{390F1E3D-99AE-4ABB-B1F6-A10436DBCC8B}" type="parTrans" cxnId="{65C18976-4DAB-461C-9B49-CE0AF36DF332}">
      <dgm:prSet/>
      <dgm:spPr/>
      <dgm:t>
        <a:bodyPr/>
        <a:lstStyle/>
        <a:p>
          <a:endParaRPr lang="nl-NL"/>
        </a:p>
      </dgm:t>
    </dgm:pt>
    <dgm:pt modelId="{5BAC8216-F7B6-435D-A69C-2F144DEA2420}" type="sibTrans" cxnId="{65C18976-4DAB-461C-9B49-CE0AF36DF332}">
      <dgm:prSet/>
      <dgm:spPr/>
      <dgm:t>
        <a:bodyPr/>
        <a:lstStyle/>
        <a:p>
          <a:endParaRPr lang="nl-NL"/>
        </a:p>
      </dgm:t>
    </dgm:pt>
    <dgm:pt modelId="{FC0FE3E4-F9E7-4217-825F-5CF36EF2FE2C}">
      <dgm:prSet phldrT="[Tekst]" custT="1"/>
      <dgm:spPr/>
      <dgm:t>
        <a:bodyPr/>
        <a:lstStyle/>
        <a:p>
          <a:r>
            <a:rPr lang="nl-NL" sz="2400" b="1" dirty="0"/>
            <a:t>OC Participatie</a:t>
          </a:r>
          <a:r>
            <a:rPr lang="nl-NL" sz="2300" dirty="0"/>
            <a:t/>
          </a:r>
          <a:br>
            <a:rPr lang="nl-NL" sz="2300" dirty="0"/>
          </a:br>
          <a:r>
            <a:rPr lang="nl-NL" sz="1600" dirty="0"/>
            <a:t>2 zetels</a:t>
          </a:r>
        </a:p>
      </dgm:t>
    </dgm:pt>
    <dgm:pt modelId="{1879DEF0-2025-4BA9-B652-84E01CD0B8A9}" type="parTrans" cxnId="{C0F18500-EC2F-4192-A190-442F32CF0317}">
      <dgm:prSet/>
      <dgm:spPr/>
      <dgm:t>
        <a:bodyPr/>
        <a:lstStyle/>
        <a:p>
          <a:endParaRPr lang="nl-NL"/>
        </a:p>
      </dgm:t>
    </dgm:pt>
    <dgm:pt modelId="{79DCCB21-D055-4DEA-800B-F67BC9AC18CE}" type="sibTrans" cxnId="{C0F18500-EC2F-4192-A190-442F32CF0317}">
      <dgm:prSet/>
      <dgm:spPr/>
      <dgm:t>
        <a:bodyPr/>
        <a:lstStyle/>
        <a:p>
          <a:endParaRPr lang="nl-NL"/>
        </a:p>
      </dgm:t>
    </dgm:pt>
    <dgm:pt modelId="{6BAD0C7B-2432-43B5-90F8-4F6A3131E002}" type="asst">
      <dgm:prSet phldrT="[Tekst]" custT="1"/>
      <dgm:spPr/>
      <dgm:t>
        <a:bodyPr/>
        <a:lstStyle/>
        <a:p>
          <a:r>
            <a:rPr lang="nl-NL" sz="2400" b="1" dirty="0"/>
            <a:t>VGWM-commissie</a:t>
          </a:r>
        </a:p>
        <a:p>
          <a:r>
            <a:rPr lang="nl-NL" sz="1600" dirty="0"/>
            <a:t> (Veiligheid, Gezondheid, Welzijn en Milieu)</a:t>
          </a:r>
        </a:p>
      </dgm:t>
    </dgm:pt>
    <dgm:pt modelId="{9708F4C1-DE0A-47FD-8AFC-D479C1D4BF6D}" type="parTrans" cxnId="{3D7256E9-C145-41EE-975F-E22DF982472E}">
      <dgm:prSet/>
      <dgm:spPr/>
      <dgm:t>
        <a:bodyPr/>
        <a:lstStyle/>
        <a:p>
          <a:endParaRPr lang="nl-NL"/>
        </a:p>
      </dgm:t>
    </dgm:pt>
    <dgm:pt modelId="{2C79F805-FA26-47BF-8005-536321E32B96}" type="sibTrans" cxnId="{3D7256E9-C145-41EE-975F-E22DF982472E}">
      <dgm:prSet/>
      <dgm:spPr/>
      <dgm:t>
        <a:bodyPr/>
        <a:lstStyle/>
        <a:p>
          <a:endParaRPr lang="nl-NL"/>
        </a:p>
      </dgm:t>
    </dgm:pt>
    <dgm:pt modelId="{482C5D02-3D68-49F4-8CEF-6333E5044C97}" type="asst">
      <dgm:prSet phldrT="[Tekst]" custT="1"/>
      <dgm:spPr/>
      <dgm:t>
        <a:bodyPr/>
        <a:lstStyle/>
        <a:p>
          <a:r>
            <a:rPr lang="nl-NL" sz="2400" b="1" dirty="0"/>
            <a:t>Dagelijks Bestuur</a:t>
          </a:r>
        </a:p>
        <a:p>
          <a:r>
            <a:rPr lang="nl-NL" sz="1300" dirty="0"/>
            <a:t>Secretariaat </a:t>
          </a:r>
        </a:p>
        <a:p>
          <a:r>
            <a:rPr lang="nl-NL" sz="1300" dirty="0"/>
            <a:t>(Secretaresse, Secretaris, Coach </a:t>
          </a:r>
          <a:r>
            <a:rPr lang="nl-NL" sz="1300" dirty="0" err="1"/>
            <a:t>OC's</a:t>
          </a:r>
          <a:r>
            <a:rPr lang="nl-NL" sz="1300" dirty="0"/>
            <a:t>)</a:t>
          </a:r>
        </a:p>
      </dgm:t>
    </dgm:pt>
    <dgm:pt modelId="{6B0C5249-E8D7-4E8E-9A1D-0BE10522FC14}" type="parTrans" cxnId="{A4D094AE-0227-42E5-AB25-007A5BB9C927}">
      <dgm:prSet/>
      <dgm:spPr/>
      <dgm:t>
        <a:bodyPr/>
        <a:lstStyle/>
        <a:p>
          <a:endParaRPr lang="nl-NL"/>
        </a:p>
      </dgm:t>
    </dgm:pt>
    <dgm:pt modelId="{A33A53B1-61F3-4F3C-8DF4-F082A7F211D0}" type="sibTrans" cxnId="{A4D094AE-0227-42E5-AB25-007A5BB9C927}">
      <dgm:prSet/>
      <dgm:spPr/>
      <dgm:t>
        <a:bodyPr/>
        <a:lstStyle/>
        <a:p>
          <a:endParaRPr lang="nl-NL"/>
        </a:p>
      </dgm:t>
    </dgm:pt>
    <dgm:pt modelId="{E63F5375-7071-4E7E-B9D3-BB6FE36DD389}" type="asst">
      <dgm:prSet phldrT="[Tekst]" custT="1"/>
      <dgm:spPr/>
      <dgm:t>
        <a:bodyPr/>
        <a:lstStyle/>
        <a:p>
          <a:r>
            <a:rPr lang="nl-NL" sz="2400" b="1" dirty="0"/>
            <a:t>Commissie AZ&amp;A</a:t>
          </a:r>
          <a:br>
            <a:rPr lang="nl-NL" sz="2400" b="1" dirty="0"/>
          </a:br>
          <a:r>
            <a:rPr lang="nl-NL" sz="1300" dirty="0"/>
            <a:t>(Algemene Zaken en Arbeidsaangelegenheden)</a:t>
          </a:r>
        </a:p>
      </dgm:t>
    </dgm:pt>
    <dgm:pt modelId="{B5743272-298C-43F9-8510-DBA83EE229E8}" type="parTrans" cxnId="{61158EC8-94D8-4DC5-8A48-DBB0A99A0C20}">
      <dgm:prSet/>
      <dgm:spPr/>
      <dgm:t>
        <a:bodyPr/>
        <a:lstStyle/>
        <a:p>
          <a:endParaRPr lang="nl-NL"/>
        </a:p>
      </dgm:t>
    </dgm:pt>
    <dgm:pt modelId="{D12CFF00-89CB-4580-B55E-B9497A2C8B0D}" type="sibTrans" cxnId="{61158EC8-94D8-4DC5-8A48-DBB0A99A0C20}">
      <dgm:prSet/>
      <dgm:spPr/>
      <dgm:t>
        <a:bodyPr/>
        <a:lstStyle/>
        <a:p>
          <a:endParaRPr lang="nl-NL"/>
        </a:p>
      </dgm:t>
    </dgm:pt>
    <dgm:pt modelId="{647DB1BB-6A86-474B-BCB7-76E234F74853}">
      <dgm:prSet custT="1"/>
      <dgm:spPr/>
      <dgm:t>
        <a:bodyPr/>
        <a:lstStyle/>
        <a:p>
          <a:r>
            <a:rPr lang="nl-NL" sz="2400" b="1" dirty="0"/>
            <a:t>OC Services</a:t>
          </a:r>
          <a:r>
            <a:rPr lang="nl-NL" sz="3000" dirty="0"/>
            <a:t/>
          </a:r>
          <a:br>
            <a:rPr lang="nl-NL" sz="3000" dirty="0"/>
          </a:br>
          <a:r>
            <a:rPr lang="nl-NL" sz="1600" dirty="0"/>
            <a:t>6 zetels</a:t>
          </a:r>
        </a:p>
      </dgm:t>
    </dgm:pt>
    <dgm:pt modelId="{260B07A3-5E97-4788-BBDA-AD3FD35703E8}" type="parTrans" cxnId="{29934D21-751F-446A-B285-D794B03EFC07}">
      <dgm:prSet/>
      <dgm:spPr/>
      <dgm:t>
        <a:bodyPr/>
        <a:lstStyle/>
        <a:p>
          <a:endParaRPr lang="nl-NL"/>
        </a:p>
      </dgm:t>
    </dgm:pt>
    <dgm:pt modelId="{69396DE6-7E30-4D16-B662-5CD57311E6E8}" type="sibTrans" cxnId="{29934D21-751F-446A-B285-D794B03EFC07}">
      <dgm:prSet/>
      <dgm:spPr/>
      <dgm:t>
        <a:bodyPr/>
        <a:lstStyle/>
        <a:p>
          <a:endParaRPr lang="nl-NL"/>
        </a:p>
      </dgm:t>
    </dgm:pt>
    <dgm:pt modelId="{70BA8D8A-CA55-456A-8B42-D069E7219035}" type="pres">
      <dgm:prSet presAssocID="{BC26FC5E-3F7E-4DB3-9BD0-059441C2AE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E459644F-D27E-4044-8252-22D03E8CDEE0}" type="pres">
      <dgm:prSet presAssocID="{CC11EEB2-796F-42F0-AB8A-D0B9D39362A9}" presName="hierRoot1" presStyleCnt="0">
        <dgm:presLayoutVars>
          <dgm:hierBranch val="init"/>
        </dgm:presLayoutVars>
      </dgm:prSet>
      <dgm:spPr/>
    </dgm:pt>
    <dgm:pt modelId="{7E3172AE-75A1-45B1-A5D7-5BC645B8AFEF}" type="pres">
      <dgm:prSet presAssocID="{CC11EEB2-796F-42F0-AB8A-D0B9D39362A9}" presName="rootComposite1" presStyleCnt="0"/>
      <dgm:spPr/>
    </dgm:pt>
    <dgm:pt modelId="{0E7ECD21-9354-4E53-90BA-C4D33FFDF2BE}" type="pres">
      <dgm:prSet presAssocID="{CC11EEB2-796F-42F0-AB8A-D0B9D39362A9}" presName="rootText1" presStyleLbl="node0" presStyleIdx="0" presStyleCnt="1" custScaleX="16779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5FE250D-724B-493D-8CEC-1E172A64EB0C}" type="pres">
      <dgm:prSet presAssocID="{CC11EEB2-796F-42F0-AB8A-D0B9D39362A9}" presName="rootConnector1" presStyleLbl="node1" presStyleIdx="0" presStyleCnt="0"/>
      <dgm:spPr/>
      <dgm:t>
        <a:bodyPr/>
        <a:lstStyle/>
        <a:p>
          <a:endParaRPr lang="nl-NL"/>
        </a:p>
      </dgm:t>
    </dgm:pt>
    <dgm:pt modelId="{94206040-1AED-41A3-891D-E869F4D7D0CC}" type="pres">
      <dgm:prSet presAssocID="{CC11EEB2-796F-42F0-AB8A-D0B9D39362A9}" presName="hierChild2" presStyleCnt="0"/>
      <dgm:spPr/>
    </dgm:pt>
    <dgm:pt modelId="{C8E11E0B-6E8E-473E-9289-7BE91C8CCDF6}" type="pres">
      <dgm:prSet presAssocID="{1B6E8844-DFC2-4210-9D72-24304429BDB0}" presName="Name37" presStyleLbl="parChTrans1D2" presStyleIdx="0" presStyleCnt="8"/>
      <dgm:spPr/>
      <dgm:t>
        <a:bodyPr/>
        <a:lstStyle/>
        <a:p>
          <a:endParaRPr lang="nl-NL"/>
        </a:p>
      </dgm:t>
    </dgm:pt>
    <dgm:pt modelId="{3D644426-858B-4F0D-A20F-9C7E6F2A1232}" type="pres">
      <dgm:prSet presAssocID="{B175FA4F-0FF2-4F20-85A6-794AF5BAD217}" presName="hierRoot2" presStyleCnt="0">
        <dgm:presLayoutVars>
          <dgm:hierBranch val="init"/>
        </dgm:presLayoutVars>
      </dgm:prSet>
      <dgm:spPr/>
    </dgm:pt>
    <dgm:pt modelId="{9E508A6F-FA13-43E2-B5F8-05CEEB5031A1}" type="pres">
      <dgm:prSet presAssocID="{B175FA4F-0FF2-4F20-85A6-794AF5BAD217}" presName="rootComposite" presStyleCnt="0"/>
      <dgm:spPr/>
    </dgm:pt>
    <dgm:pt modelId="{7D324CEC-EC59-44C2-8D7D-8FAC729DAF39}" type="pres">
      <dgm:prSet presAssocID="{B175FA4F-0FF2-4F20-85A6-794AF5BAD217}" presName="rootText" presStyleLbl="node2" presStyleIdx="0" presStyleCnt="4" custScaleX="12659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D1903B9-8FBF-4C15-AE1D-E0C3D6CFC074}" type="pres">
      <dgm:prSet presAssocID="{B175FA4F-0FF2-4F20-85A6-794AF5BAD217}" presName="rootConnector" presStyleLbl="node2" presStyleIdx="0" presStyleCnt="4"/>
      <dgm:spPr/>
      <dgm:t>
        <a:bodyPr/>
        <a:lstStyle/>
        <a:p>
          <a:endParaRPr lang="nl-NL"/>
        </a:p>
      </dgm:t>
    </dgm:pt>
    <dgm:pt modelId="{54668328-3277-484B-BF73-BF71C929FEFC}" type="pres">
      <dgm:prSet presAssocID="{B175FA4F-0FF2-4F20-85A6-794AF5BAD217}" presName="hierChild4" presStyleCnt="0"/>
      <dgm:spPr/>
    </dgm:pt>
    <dgm:pt modelId="{42F86BF9-84E0-4AE1-A0FB-50D7DC8F9BD4}" type="pres">
      <dgm:prSet presAssocID="{B175FA4F-0FF2-4F20-85A6-794AF5BAD217}" presName="hierChild5" presStyleCnt="0"/>
      <dgm:spPr/>
    </dgm:pt>
    <dgm:pt modelId="{7D6457EF-6A44-4033-BF24-EB2091B25A0D}" type="pres">
      <dgm:prSet presAssocID="{390F1E3D-99AE-4ABB-B1F6-A10436DBCC8B}" presName="Name37" presStyleLbl="parChTrans1D2" presStyleIdx="1" presStyleCnt="8"/>
      <dgm:spPr/>
      <dgm:t>
        <a:bodyPr/>
        <a:lstStyle/>
        <a:p>
          <a:endParaRPr lang="nl-NL"/>
        </a:p>
      </dgm:t>
    </dgm:pt>
    <dgm:pt modelId="{BF18C28A-63E3-478B-B1F3-70392B679098}" type="pres">
      <dgm:prSet presAssocID="{3A4EB102-ACA2-42D8-A014-7866E15B68C8}" presName="hierRoot2" presStyleCnt="0">
        <dgm:presLayoutVars>
          <dgm:hierBranch val="init"/>
        </dgm:presLayoutVars>
      </dgm:prSet>
      <dgm:spPr/>
    </dgm:pt>
    <dgm:pt modelId="{E7C2813E-8065-4BDF-9AFE-C8CB78BC7C9A}" type="pres">
      <dgm:prSet presAssocID="{3A4EB102-ACA2-42D8-A014-7866E15B68C8}" presName="rootComposite" presStyleCnt="0"/>
      <dgm:spPr/>
    </dgm:pt>
    <dgm:pt modelId="{5BDE9985-6D2F-41F1-8700-E4B410D3BE17}" type="pres">
      <dgm:prSet presAssocID="{3A4EB102-ACA2-42D8-A014-7866E15B68C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C6FCEBA-547F-4012-B98B-A8FAAC01E9FF}" type="pres">
      <dgm:prSet presAssocID="{3A4EB102-ACA2-42D8-A014-7866E15B68C8}" presName="rootConnector" presStyleLbl="node2" presStyleIdx="1" presStyleCnt="4"/>
      <dgm:spPr/>
      <dgm:t>
        <a:bodyPr/>
        <a:lstStyle/>
        <a:p>
          <a:endParaRPr lang="nl-NL"/>
        </a:p>
      </dgm:t>
    </dgm:pt>
    <dgm:pt modelId="{1837BF60-017D-439A-A5BA-DDEA7AA4ACD6}" type="pres">
      <dgm:prSet presAssocID="{3A4EB102-ACA2-42D8-A014-7866E15B68C8}" presName="hierChild4" presStyleCnt="0"/>
      <dgm:spPr/>
    </dgm:pt>
    <dgm:pt modelId="{40B7FCFF-6167-4875-BE1C-738A48CC0A08}" type="pres">
      <dgm:prSet presAssocID="{3A4EB102-ACA2-42D8-A014-7866E15B68C8}" presName="hierChild5" presStyleCnt="0"/>
      <dgm:spPr/>
    </dgm:pt>
    <dgm:pt modelId="{FDAD2CDC-DBDE-4025-BC9A-CA3176F37438}" type="pres">
      <dgm:prSet presAssocID="{1879DEF0-2025-4BA9-B652-84E01CD0B8A9}" presName="Name37" presStyleLbl="parChTrans1D2" presStyleIdx="2" presStyleCnt="8"/>
      <dgm:spPr/>
      <dgm:t>
        <a:bodyPr/>
        <a:lstStyle/>
        <a:p>
          <a:endParaRPr lang="nl-NL"/>
        </a:p>
      </dgm:t>
    </dgm:pt>
    <dgm:pt modelId="{6EA7DCCF-BCBB-4E3E-8269-B3CEECEF1E36}" type="pres">
      <dgm:prSet presAssocID="{FC0FE3E4-F9E7-4217-825F-5CF36EF2FE2C}" presName="hierRoot2" presStyleCnt="0">
        <dgm:presLayoutVars>
          <dgm:hierBranch val="init"/>
        </dgm:presLayoutVars>
      </dgm:prSet>
      <dgm:spPr/>
    </dgm:pt>
    <dgm:pt modelId="{5B6CCC0C-466D-4D42-B5B4-881C1CA69F7C}" type="pres">
      <dgm:prSet presAssocID="{FC0FE3E4-F9E7-4217-825F-5CF36EF2FE2C}" presName="rootComposite" presStyleCnt="0"/>
      <dgm:spPr/>
    </dgm:pt>
    <dgm:pt modelId="{607852F5-B4D5-445C-9A38-AE134D7D0DF4}" type="pres">
      <dgm:prSet presAssocID="{FC0FE3E4-F9E7-4217-825F-5CF36EF2FE2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B96F1A3B-72DA-43B1-AA90-9975099D26D5}" type="pres">
      <dgm:prSet presAssocID="{FC0FE3E4-F9E7-4217-825F-5CF36EF2FE2C}" presName="rootConnector" presStyleLbl="node2" presStyleIdx="2" presStyleCnt="4"/>
      <dgm:spPr/>
      <dgm:t>
        <a:bodyPr/>
        <a:lstStyle/>
        <a:p>
          <a:endParaRPr lang="nl-NL"/>
        </a:p>
      </dgm:t>
    </dgm:pt>
    <dgm:pt modelId="{F22807B0-7318-477D-A70B-990ABEBA776F}" type="pres">
      <dgm:prSet presAssocID="{FC0FE3E4-F9E7-4217-825F-5CF36EF2FE2C}" presName="hierChild4" presStyleCnt="0"/>
      <dgm:spPr/>
    </dgm:pt>
    <dgm:pt modelId="{B8EA3894-6784-414A-9393-12A9BAF29FE6}" type="pres">
      <dgm:prSet presAssocID="{FC0FE3E4-F9E7-4217-825F-5CF36EF2FE2C}" presName="hierChild5" presStyleCnt="0"/>
      <dgm:spPr/>
    </dgm:pt>
    <dgm:pt modelId="{2414A706-B67C-4F39-B87C-DC42604E4416}" type="pres">
      <dgm:prSet presAssocID="{260B07A3-5E97-4788-BBDA-AD3FD35703E8}" presName="Name37" presStyleLbl="parChTrans1D2" presStyleIdx="3" presStyleCnt="8"/>
      <dgm:spPr/>
      <dgm:t>
        <a:bodyPr/>
        <a:lstStyle/>
        <a:p>
          <a:endParaRPr lang="nl-NL"/>
        </a:p>
      </dgm:t>
    </dgm:pt>
    <dgm:pt modelId="{29F1847B-93F7-4EEF-A74B-760809024671}" type="pres">
      <dgm:prSet presAssocID="{647DB1BB-6A86-474B-BCB7-76E234F74853}" presName="hierRoot2" presStyleCnt="0">
        <dgm:presLayoutVars>
          <dgm:hierBranch val="init"/>
        </dgm:presLayoutVars>
      </dgm:prSet>
      <dgm:spPr/>
    </dgm:pt>
    <dgm:pt modelId="{98A0CD05-4078-4CA7-99B5-F3DE4E8F3727}" type="pres">
      <dgm:prSet presAssocID="{647DB1BB-6A86-474B-BCB7-76E234F74853}" presName="rootComposite" presStyleCnt="0"/>
      <dgm:spPr/>
    </dgm:pt>
    <dgm:pt modelId="{572530AA-7A82-4320-88E3-804E69FBA007}" type="pres">
      <dgm:prSet presAssocID="{647DB1BB-6A86-474B-BCB7-76E234F74853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3365313-68D2-4150-B231-4DBE6538BF13}" type="pres">
      <dgm:prSet presAssocID="{647DB1BB-6A86-474B-BCB7-76E234F74853}" presName="rootConnector" presStyleLbl="node2" presStyleIdx="3" presStyleCnt="4"/>
      <dgm:spPr/>
      <dgm:t>
        <a:bodyPr/>
        <a:lstStyle/>
        <a:p>
          <a:endParaRPr lang="nl-NL"/>
        </a:p>
      </dgm:t>
    </dgm:pt>
    <dgm:pt modelId="{7096C327-1CFD-4A84-8887-493EAAF56FB2}" type="pres">
      <dgm:prSet presAssocID="{647DB1BB-6A86-474B-BCB7-76E234F74853}" presName="hierChild4" presStyleCnt="0"/>
      <dgm:spPr/>
    </dgm:pt>
    <dgm:pt modelId="{6522056A-0FE4-45AC-B1F0-94A04C46D8AD}" type="pres">
      <dgm:prSet presAssocID="{647DB1BB-6A86-474B-BCB7-76E234F74853}" presName="hierChild5" presStyleCnt="0"/>
      <dgm:spPr/>
    </dgm:pt>
    <dgm:pt modelId="{0147AC59-116E-42D3-801B-D6C15BE42788}" type="pres">
      <dgm:prSet presAssocID="{CC11EEB2-796F-42F0-AB8A-D0B9D39362A9}" presName="hierChild3" presStyleCnt="0"/>
      <dgm:spPr/>
    </dgm:pt>
    <dgm:pt modelId="{0158CBC9-9043-400A-978F-082BCD8E6258}" type="pres">
      <dgm:prSet presAssocID="{6B0C5249-E8D7-4E8E-9A1D-0BE10522FC14}" presName="Name111" presStyleLbl="parChTrans1D2" presStyleIdx="4" presStyleCnt="8"/>
      <dgm:spPr/>
      <dgm:t>
        <a:bodyPr/>
        <a:lstStyle/>
        <a:p>
          <a:endParaRPr lang="nl-NL"/>
        </a:p>
      </dgm:t>
    </dgm:pt>
    <dgm:pt modelId="{88AE3B64-FB24-4A91-9EB1-78BE15AB3458}" type="pres">
      <dgm:prSet presAssocID="{482C5D02-3D68-49F4-8CEF-6333E5044C97}" presName="hierRoot3" presStyleCnt="0">
        <dgm:presLayoutVars>
          <dgm:hierBranch val="init"/>
        </dgm:presLayoutVars>
      </dgm:prSet>
      <dgm:spPr/>
    </dgm:pt>
    <dgm:pt modelId="{C25DF134-6F4C-453C-BA31-E87D1B553B8D}" type="pres">
      <dgm:prSet presAssocID="{482C5D02-3D68-49F4-8CEF-6333E5044C97}" presName="rootComposite3" presStyleCnt="0"/>
      <dgm:spPr/>
    </dgm:pt>
    <dgm:pt modelId="{3A2509F5-5EE4-487C-901A-952FB15284B6}" type="pres">
      <dgm:prSet presAssocID="{482C5D02-3D68-49F4-8CEF-6333E5044C97}" presName="rootText3" presStyleLbl="asst1" presStyleIdx="0" presStyleCnt="4" custScaleX="143512" custScaleY="114467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5AD0BE2-10A1-47E7-B1DB-F264E72D2D46}" type="pres">
      <dgm:prSet presAssocID="{482C5D02-3D68-49F4-8CEF-6333E5044C97}" presName="rootConnector3" presStyleLbl="asst1" presStyleIdx="0" presStyleCnt="4"/>
      <dgm:spPr/>
      <dgm:t>
        <a:bodyPr/>
        <a:lstStyle/>
        <a:p>
          <a:endParaRPr lang="nl-NL"/>
        </a:p>
      </dgm:t>
    </dgm:pt>
    <dgm:pt modelId="{CC453AB2-DDC2-4C75-BFE5-14E296D9D595}" type="pres">
      <dgm:prSet presAssocID="{482C5D02-3D68-49F4-8CEF-6333E5044C97}" presName="hierChild6" presStyleCnt="0"/>
      <dgm:spPr/>
    </dgm:pt>
    <dgm:pt modelId="{D90BCEEE-BC5F-4511-BDD7-D140632E96F3}" type="pres">
      <dgm:prSet presAssocID="{482C5D02-3D68-49F4-8CEF-6333E5044C97}" presName="hierChild7" presStyleCnt="0"/>
      <dgm:spPr/>
    </dgm:pt>
    <dgm:pt modelId="{90C01A00-DD4B-41B0-9D9C-19743EC0F54F}" type="pres">
      <dgm:prSet presAssocID="{B5743272-298C-43F9-8510-DBA83EE229E8}" presName="Name111" presStyleLbl="parChTrans1D2" presStyleIdx="5" presStyleCnt="8"/>
      <dgm:spPr/>
      <dgm:t>
        <a:bodyPr/>
        <a:lstStyle/>
        <a:p>
          <a:endParaRPr lang="nl-NL"/>
        </a:p>
      </dgm:t>
    </dgm:pt>
    <dgm:pt modelId="{4472E153-881B-49F6-870A-9863426C6A9C}" type="pres">
      <dgm:prSet presAssocID="{E63F5375-7071-4E7E-B9D3-BB6FE36DD389}" presName="hierRoot3" presStyleCnt="0">
        <dgm:presLayoutVars>
          <dgm:hierBranch val="init"/>
        </dgm:presLayoutVars>
      </dgm:prSet>
      <dgm:spPr/>
    </dgm:pt>
    <dgm:pt modelId="{E0D9397C-576A-4F41-926E-1F74D1F7120A}" type="pres">
      <dgm:prSet presAssocID="{E63F5375-7071-4E7E-B9D3-BB6FE36DD389}" presName="rootComposite3" presStyleCnt="0"/>
      <dgm:spPr/>
    </dgm:pt>
    <dgm:pt modelId="{187EC130-16FC-4E3F-9E11-B63338773232}" type="pres">
      <dgm:prSet presAssocID="{E63F5375-7071-4E7E-B9D3-BB6FE36DD389}" presName="rootText3" presStyleLbl="asst1" presStyleIdx="1" presStyleCnt="4" custScaleX="156846" custScaleY="106398" custLinFactNeighborX="9389" custLinFactNeighborY="-3196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B630CCCE-582F-4378-BD6F-CEC0598202E8}" type="pres">
      <dgm:prSet presAssocID="{E63F5375-7071-4E7E-B9D3-BB6FE36DD389}" presName="rootConnector3" presStyleLbl="asst1" presStyleIdx="1" presStyleCnt="4"/>
      <dgm:spPr/>
      <dgm:t>
        <a:bodyPr/>
        <a:lstStyle/>
        <a:p>
          <a:endParaRPr lang="nl-NL"/>
        </a:p>
      </dgm:t>
    </dgm:pt>
    <dgm:pt modelId="{E04F0A61-69E5-485B-BB09-5CE6E116642C}" type="pres">
      <dgm:prSet presAssocID="{E63F5375-7071-4E7E-B9D3-BB6FE36DD389}" presName="hierChild6" presStyleCnt="0"/>
      <dgm:spPr/>
    </dgm:pt>
    <dgm:pt modelId="{E2B369AF-1B91-423A-9E5C-DEDD0C52026E}" type="pres">
      <dgm:prSet presAssocID="{E63F5375-7071-4E7E-B9D3-BB6FE36DD389}" presName="hierChild7" presStyleCnt="0"/>
      <dgm:spPr/>
    </dgm:pt>
    <dgm:pt modelId="{104D99D9-3809-4FE4-ADE3-541F323D2284}" type="pres">
      <dgm:prSet presAssocID="{2B5351F2-A0B2-4C0C-BF0C-E2E142803A53}" presName="Name111" presStyleLbl="parChTrans1D2" presStyleIdx="6" presStyleCnt="8"/>
      <dgm:spPr/>
      <dgm:t>
        <a:bodyPr/>
        <a:lstStyle/>
        <a:p>
          <a:endParaRPr lang="nl-NL"/>
        </a:p>
      </dgm:t>
    </dgm:pt>
    <dgm:pt modelId="{DBE14864-15EF-463A-9D71-295235727881}" type="pres">
      <dgm:prSet presAssocID="{DB03D9F8-D13C-42DF-A088-9960F739223A}" presName="hierRoot3" presStyleCnt="0">
        <dgm:presLayoutVars>
          <dgm:hierBranch val="init"/>
        </dgm:presLayoutVars>
      </dgm:prSet>
      <dgm:spPr/>
    </dgm:pt>
    <dgm:pt modelId="{C20AED2B-6C39-4A2F-96B2-01005075CF2A}" type="pres">
      <dgm:prSet presAssocID="{DB03D9F8-D13C-42DF-A088-9960F739223A}" presName="rootComposite3" presStyleCnt="0"/>
      <dgm:spPr/>
    </dgm:pt>
    <dgm:pt modelId="{C4FCEF53-6BD6-47D2-A796-6946DFAB1A17}" type="pres">
      <dgm:prSet presAssocID="{DB03D9F8-D13C-42DF-A088-9960F739223A}" presName="rootText3" presStyleLbl="asst1" presStyleIdx="2" presStyleCnt="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3FEAE3BB-AB95-4AEB-A9D5-5032A5CE84BD}" type="pres">
      <dgm:prSet presAssocID="{DB03D9F8-D13C-42DF-A088-9960F739223A}" presName="rootConnector3" presStyleLbl="asst1" presStyleIdx="2" presStyleCnt="4"/>
      <dgm:spPr/>
      <dgm:t>
        <a:bodyPr/>
        <a:lstStyle/>
        <a:p>
          <a:endParaRPr lang="nl-NL"/>
        </a:p>
      </dgm:t>
    </dgm:pt>
    <dgm:pt modelId="{6830D680-2F84-4B36-87DE-2E880C8E1FD4}" type="pres">
      <dgm:prSet presAssocID="{DB03D9F8-D13C-42DF-A088-9960F739223A}" presName="hierChild6" presStyleCnt="0"/>
      <dgm:spPr/>
    </dgm:pt>
    <dgm:pt modelId="{27EA73CC-6E11-4E6C-96DE-33952E2083F6}" type="pres">
      <dgm:prSet presAssocID="{DB03D9F8-D13C-42DF-A088-9960F739223A}" presName="hierChild7" presStyleCnt="0"/>
      <dgm:spPr/>
    </dgm:pt>
    <dgm:pt modelId="{77A62F6A-3C4A-4D89-A93A-0684D91769BB}" type="pres">
      <dgm:prSet presAssocID="{9708F4C1-DE0A-47FD-8AFC-D479C1D4BF6D}" presName="Name111" presStyleLbl="parChTrans1D2" presStyleIdx="7" presStyleCnt="8"/>
      <dgm:spPr/>
      <dgm:t>
        <a:bodyPr/>
        <a:lstStyle/>
        <a:p>
          <a:endParaRPr lang="nl-NL"/>
        </a:p>
      </dgm:t>
    </dgm:pt>
    <dgm:pt modelId="{C2BD32A9-78D0-4647-8D3C-A0DCAC5CE01B}" type="pres">
      <dgm:prSet presAssocID="{6BAD0C7B-2432-43B5-90F8-4F6A3131E002}" presName="hierRoot3" presStyleCnt="0">
        <dgm:presLayoutVars>
          <dgm:hierBranch val="init"/>
        </dgm:presLayoutVars>
      </dgm:prSet>
      <dgm:spPr/>
    </dgm:pt>
    <dgm:pt modelId="{EA7DAA5E-D714-4392-A467-9D9632A8B032}" type="pres">
      <dgm:prSet presAssocID="{6BAD0C7B-2432-43B5-90F8-4F6A3131E002}" presName="rootComposite3" presStyleCnt="0"/>
      <dgm:spPr/>
    </dgm:pt>
    <dgm:pt modelId="{E92B0A38-C54C-44FD-A475-2BADE9D14647}" type="pres">
      <dgm:prSet presAssocID="{6BAD0C7B-2432-43B5-90F8-4F6A3131E002}" presName="rootText3" presStyleLbl="asst1" presStyleIdx="3" presStyleCnt="4" custScaleX="204927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57CE3DF7-F477-40F7-96B4-910A2D9E3191}" type="pres">
      <dgm:prSet presAssocID="{6BAD0C7B-2432-43B5-90F8-4F6A3131E002}" presName="rootConnector3" presStyleLbl="asst1" presStyleIdx="3" presStyleCnt="4"/>
      <dgm:spPr/>
      <dgm:t>
        <a:bodyPr/>
        <a:lstStyle/>
        <a:p>
          <a:endParaRPr lang="nl-NL"/>
        </a:p>
      </dgm:t>
    </dgm:pt>
    <dgm:pt modelId="{F6A96D3E-0371-400B-BE58-20E401CD0BEE}" type="pres">
      <dgm:prSet presAssocID="{6BAD0C7B-2432-43B5-90F8-4F6A3131E002}" presName="hierChild6" presStyleCnt="0"/>
      <dgm:spPr/>
    </dgm:pt>
    <dgm:pt modelId="{3C84586C-B4EE-4004-9332-7A863BDA0148}" type="pres">
      <dgm:prSet presAssocID="{6BAD0C7B-2432-43B5-90F8-4F6A3131E002}" presName="hierChild7" presStyleCnt="0"/>
      <dgm:spPr/>
    </dgm:pt>
  </dgm:ptLst>
  <dgm:cxnLst>
    <dgm:cxn modelId="{ED293F60-EE28-459D-8888-634259620B6D}" type="presOf" srcId="{B175FA4F-0FF2-4F20-85A6-794AF5BAD217}" destId="{FD1903B9-8FBF-4C15-AE1D-E0C3D6CFC074}" srcOrd="1" destOrd="0" presId="urn:microsoft.com/office/officeart/2005/8/layout/orgChart1"/>
    <dgm:cxn modelId="{F6896619-E94E-42E2-938C-EC877C5678E8}" type="presOf" srcId="{6B0C5249-E8D7-4E8E-9A1D-0BE10522FC14}" destId="{0158CBC9-9043-400A-978F-082BCD8E6258}" srcOrd="0" destOrd="0" presId="urn:microsoft.com/office/officeart/2005/8/layout/orgChart1"/>
    <dgm:cxn modelId="{BA471268-7C1D-4228-9B1A-10B272486B8F}" type="presOf" srcId="{CC11EEB2-796F-42F0-AB8A-D0B9D39362A9}" destId="{0E7ECD21-9354-4E53-90BA-C4D33FFDF2BE}" srcOrd="0" destOrd="0" presId="urn:microsoft.com/office/officeart/2005/8/layout/orgChart1"/>
    <dgm:cxn modelId="{E8D4AA5D-71F4-44E4-851E-96F988B90950}" type="presOf" srcId="{9708F4C1-DE0A-47FD-8AFC-D479C1D4BF6D}" destId="{77A62F6A-3C4A-4D89-A93A-0684D91769BB}" srcOrd="0" destOrd="0" presId="urn:microsoft.com/office/officeart/2005/8/layout/orgChart1"/>
    <dgm:cxn modelId="{7A696D08-2AFF-4AC9-B6BB-9F2A140C44DD}" type="presOf" srcId="{FC0FE3E4-F9E7-4217-825F-5CF36EF2FE2C}" destId="{607852F5-B4D5-445C-9A38-AE134D7D0DF4}" srcOrd="0" destOrd="0" presId="urn:microsoft.com/office/officeart/2005/8/layout/orgChart1"/>
    <dgm:cxn modelId="{C01AF30B-31AD-463B-B5BD-770AC07D3B46}" type="presOf" srcId="{260B07A3-5E97-4788-BBDA-AD3FD35703E8}" destId="{2414A706-B67C-4F39-B87C-DC42604E4416}" srcOrd="0" destOrd="0" presId="urn:microsoft.com/office/officeart/2005/8/layout/orgChart1"/>
    <dgm:cxn modelId="{D687E0A5-D1CE-4A65-A4FE-E8F0AAD821A6}" type="presOf" srcId="{482C5D02-3D68-49F4-8CEF-6333E5044C97}" destId="{65AD0BE2-10A1-47E7-B1DB-F264E72D2D46}" srcOrd="1" destOrd="0" presId="urn:microsoft.com/office/officeart/2005/8/layout/orgChart1"/>
    <dgm:cxn modelId="{65C18976-4DAB-461C-9B49-CE0AF36DF332}" srcId="{CC11EEB2-796F-42F0-AB8A-D0B9D39362A9}" destId="{3A4EB102-ACA2-42D8-A014-7866E15B68C8}" srcOrd="5" destOrd="0" parTransId="{390F1E3D-99AE-4ABB-B1F6-A10436DBCC8B}" sibTransId="{5BAC8216-F7B6-435D-A69C-2F144DEA2420}"/>
    <dgm:cxn modelId="{07F0A423-93D1-44DD-A1C4-D3886CC1371E}" type="presOf" srcId="{1B6E8844-DFC2-4210-9D72-24304429BDB0}" destId="{C8E11E0B-6E8E-473E-9289-7BE91C8CCDF6}" srcOrd="0" destOrd="0" presId="urn:microsoft.com/office/officeart/2005/8/layout/orgChart1"/>
    <dgm:cxn modelId="{82649761-96A2-48DC-A994-FE67AC7018AA}" srcId="{CC11EEB2-796F-42F0-AB8A-D0B9D39362A9}" destId="{DB03D9F8-D13C-42DF-A088-9960F739223A}" srcOrd="2" destOrd="0" parTransId="{2B5351F2-A0B2-4C0C-BF0C-E2E142803A53}" sibTransId="{53222CF1-9883-4074-BD6C-506D95C07577}"/>
    <dgm:cxn modelId="{A4D094AE-0227-42E5-AB25-007A5BB9C927}" srcId="{CC11EEB2-796F-42F0-AB8A-D0B9D39362A9}" destId="{482C5D02-3D68-49F4-8CEF-6333E5044C97}" srcOrd="0" destOrd="0" parTransId="{6B0C5249-E8D7-4E8E-9A1D-0BE10522FC14}" sibTransId="{A33A53B1-61F3-4F3C-8DF4-F082A7F211D0}"/>
    <dgm:cxn modelId="{C0F18500-EC2F-4192-A190-442F32CF0317}" srcId="{CC11EEB2-796F-42F0-AB8A-D0B9D39362A9}" destId="{FC0FE3E4-F9E7-4217-825F-5CF36EF2FE2C}" srcOrd="6" destOrd="0" parTransId="{1879DEF0-2025-4BA9-B652-84E01CD0B8A9}" sibTransId="{79DCCB21-D055-4DEA-800B-F67BC9AC18CE}"/>
    <dgm:cxn modelId="{30A14807-B055-41E2-ACA2-9B2FD256D51A}" type="presOf" srcId="{1879DEF0-2025-4BA9-B652-84E01CD0B8A9}" destId="{FDAD2CDC-DBDE-4025-BC9A-CA3176F37438}" srcOrd="0" destOrd="0" presId="urn:microsoft.com/office/officeart/2005/8/layout/orgChart1"/>
    <dgm:cxn modelId="{7A5380A8-9AA0-43CB-9C12-5BEFBE3CBFB8}" type="presOf" srcId="{482C5D02-3D68-49F4-8CEF-6333E5044C97}" destId="{3A2509F5-5EE4-487C-901A-952FB15284B6}" srcOrd="0" destOrd="0" presId="urn:microsoft.com/office/officeart/2005/8/layout/orgChart1"/>
    <dgm:cxn modelId="{23EB0980-CEC4-4109-ACD4-DDEDDA2634FA}" type="presOf" srcId="{3A4EB102-ACA2-42D8-A014-7866E15B68C8}" destId="{5BDE9985-6D2F-41F1-8700-E4B410D3BE17}" srcOrd="0" destOrd="0" presId="urn:microsoft.com/office/officeart/2005/8/layout/orgChart1"/>
    <dgm:cxn modelId="{C984347E-D600-4D73-AE90-C9D2F34F0FDB}" type="presOf" srcId="{647DB1BB-6A86-474B-BCB7-76E234F74853}" destId="{23365313-68D2-4150-B231-4DBE6538BF13}" srcOrd="1" destOrd="0" presId="urn:microsoft.com/office/officeart/2005/8/layout/orgChart1"/>
    <dgm:cxn modelId="{13331CC1-4BF3-4669-AE2C-A572C2C8B5E1}" type="presOf" srcId="{647DB1BB-6A86-474B-BCB7-76E234F74853}" destId="{572530AA-7A82-4320-88E3-804E69FBA007}" srcOrd="0" destOrd="0" presId="urn:microsoft.com/office/officeart/2005/8/layout/orgChart1"/>
    <dgm:cxn modelId="{3D7256E9-C145-41EE-975F-E22DF982472E}" srcId="{CC11EEB2-796F-42F0-AB8A-D0B9D39362A9}" destId="{6BAD0C7B-2432-43B5-90F8-4F6A3131E002}" srcOrd="3" destOrd="0" parTransId="{9708F4C1-DE0A-47FD-8AFC-D479C1D4BF6D}" sibTransId="{2C79F805-FA26-47BF-8005-536321E32B96}"/>
    <dgm:cxn modelId="{EBBEA048-A7D3-4757-8AF0-ED73583210CF}" type="presOf" srcId="{6BAD0C7B-2432-43B5-90F8-4F6A3131E002}" destId="{57CE3DF7-F477-40F7-96B4-910A2D9E3191}" srcOrd="1" destOrd="0" presId="urn:microsoft.com/office/officeart/2005/8/layout/orgChart1"/>
    <dgm:cxn modelId="{D9C448BC-1C0B-4A8A-892D-302819656B19}" type="presOf" srcId="{E63F5375-7071-4E7E-B9D3-BB6FE36DD389}" destId="{187EC130-16FC-4E3F-9E11-B63338773232}" srcOrd="0" destOrd="0" presId="urn:microsoft.com/office/officeart/2005/8/layout/orgChart1"/>
    <dgm:cxn modelId="{45554DAF-E047-4E65-B00C-7CE456DD7F0B}" type="presOf" srcId="{BC26FC5E-3F7E-4DB3-9BD0-059441C2AE75}" destId="{70BA8D8A-CA55-456A-8B42-D069E7219035}" srcOrd="0" destOrd="0" presId="urn:microsoft.com/office/officeart/2005/8/layout/orgChart1"/>
    <dgm:cxn modelId="{FE9F0489-06A7-44E0-9DCD-BDB35A34D6AA}" type="presOf" srcId="{390F1E3D-99AE-4ABB-B1F6-A10436DBCC8B}" destId="{7D6457EF-6A44-4033-BF24-EB2091B25A0D}" srcOrd="0" destOrd="0" presId="urn:microsoft.com/office/officeart/2005/8/layout/orgChart1"/>
    <dgm:cxn modelId="{D544B98D-AA7A-4B78-B62E-713EA25626C5}" type="presOf" srcId="{B5743272-298C-43F9-8510-DBA83EE229E8}" destId="{90C01A00-DD4B-41B0-9D9C-19743EC0F54F}" srcOrd="0" destOrd="0" presId="urn:microsoft.com/office/officeart/2005/8/layout/orgChart1"/>
    <dgm:cxn modelId="{54E6E883-5325-4B61-B0D1-4DF00A167C63}" srcId="{CC11EEB2-796F-42F0-AB8A-D0B9D39362A9}" destId="{B175FA4F-0FF2-4F20-85A6-794AF5BAD217}" srcOrd="4" destOrd="0" parTransId="{1B6E8844-DFC2-4210-9D72-24304429BDB0}" sibTransId="{5D85933A-5813-4E44-A548-45DE37CA6AE4}"/>
    <dgm:cxn modelId="{C349A9AD-C414-48FE-84FB-4146569CB762}" type="presOf" srcId="{FC0FE3E4-F9E7-4217-825F-5CF36EF2FE2C}" destId="{B96F1A3B-72DA-43B1-AA90-9975099D26D5}" srcOrd="1" destOrd="0" presId="urn:microsoft.com/office/officeart/2005/8/layout/orgChart1"/>
    <dgm:cxn modelId="{BE7DCC48-2E53-4B71-B43C-D3FDD4BBD837}" type="presOf" srcId="{2B5351F2-A0B2-4C0C-BF0C-E2E142803A53}" destId="{104D99D9-3809-4FE4-ADE3-541F323D2284}" srcOrd="0" destOrd="0" presId="urn:microsoft.com/office/officeart/2005/8/layout/orgChart1"/>
    <dgm:cxn modelId="{61158EC8-94D8-4DC5-8A48-DBB0A99A0C20}" srcId="{CC11EEB2-796F-42F0-AB8A-D0B9D39362A9}" destId="{E63F5375-7071-4E7E-B9D3-BB6FE36DD389}" srcOrd="1" destOrd="0" parTransId="{B5743272-298C-43F9-8510-DBA83EE229E8}" sibTransId="{D12CFF00-89CB-4580-B55E-B9497A2C8B0D}"/>
    <dgm:cxn modelId="{A7474B75-FBA6-4871-954C-C79135929E56}" type="presOf" srcId="{CC11EEB2-796F-42F0-AB8A-D0B9D39362A9}" destId="{75FE250D-724B-493D-8CEC-1E172A64EB0C}" srcOrd="1" destOrd="0" presId="urn:microsoft.com/office/officeart/2005/8/layout/orgChart1"/>
    <dgm:cxn modelId="{CF006E2D-FC1A-41E6-B1FB-D6FFEE10BC20}" srcId="{BC26FC5E-3F7E-4DB3-9BD0-059441C2AE75}" destId="{CC11EEB2-796F-42F0-AB8A-D0B9D39362A9}" srcOrd="0" destOrd="0" parTransId="{961C012D-81C4-4604-AB85-9B229AF0D463}" sibTransId="{38BBD6AE-E5D2-4763-AB8A-045CFA553BA7}"/>
    <dgm:cxn modelId="{79EBAA09-3427-4ADA-BC18-F9D74A1D8373}" type="presOf" srcId="{DB03D9F8-D13C-42DF-A088-9960F739223A}" destId="{3FEAE3BB-AB95-4AEB-A9D5-5032A5CE84BD}" srcOrd="1" destOrd="0" presId="urn:microsoft.com/office/officeart/2005/8/layout/orgChart1"/>
    <dgm:cxn modelId="{29934D21-751F-446A-B285-D794B03EFC07}" srcId="{CC11EEB2-796F-42F0-AB8A-D0B9D39362A9}" destId="{647DB1BB-6A86-474B-BCB7-76E234F74853}" srcOrd="7" destOrd="0" parTransId="{260B07A3-5E97-4788-BBDA-AD3FD35703E8}" sibTransId="{69396DE6-7E30-4D16-B662-5CD57311E6E8}"/>
    <dgm:cxn modelId="{A1C39598-64A0-4DF1-8E13-4DB8611EC1DD}" type="presOf" srcId="{B175FA4F-0FF2-4F20-85A6-794AF5BAD217}" destId="{7D324CEC-EC59-44C2-8D7D-8FAC729DAF39}" srcOrd="0" destOrd="0" presId="urn:microsoft.com/office/officeart/2005/8/layout/orgChart1"/>
    <dgm:cxn modelId="{23C230FE-AEC6-4815-8494-534D114DBE1B}" type="presOf" srcId="{6BAD0C7B-2432-43B5-90F8-4F6A3131E002}" destId="{E92B0A38-C54C-44FD-A475-2BADE9D14647}" srcOrd="0" destOrd="0" presId="urn:microsoft.com/office/officeart/2005/8/layout/orgChart1"/>
    <dgm:cxn modelId="{21F074E9-695B-43D3-852B-14E8A1A933C8}" type="presOf" srcId="{E63F5375-7071-4E7E-B9D3-BB6FE36DD389}" destId="{B630CCCE-582F-4378-BD6F-CEC0598202E8}" srcOrd="1" destOrd="0" presId="urn:microsoft.com/office/officeart/2005/8/layout/orgChart1"/>
    <dgm:cxn modelId="{7D78BC2F-00E2-4C31-B57C-3FFC51D11167}" type="presOf" srcId="{DB03D9F8-D13C-42DF-A088-9960F739223A}" destId="{C4FCEF53-6BD6-47D2-A796-6946DFAB1A17}" srcOrd="0" destOrd="0" presId="urn:microsoft.com/office/officeart/2005/8/layout/orgChart1"/>
    <dgm:cxn modelId="{64EA21E7-C650-4DF6-BB83-76F7B7DB453F}" type="presOf" srcId="{3A4EB102-ACA2-42D8-A014-7866E15B68C8}" destId="{0C6FCEBA-547F-4012-B98B-A8FAAC01E9FF}" srcOrd="1" destOrd="0" presId="urn:microsoft.com/office/officeart/2005/8/layout/orgChart1"/>
    <dgm:cxn modelId="{DF7766DE-3F88-42C7-B67F-325568338095}" type="presParOf" srcId="{70BA8D8A-CA55-456A-8B42-D069E7219035}" destId="{E459644F-D27E-4044-8252-22D03E8CDEE0}" srcOrd="0" destOrd="0" presId="urn:microsoft.com/office/officeart/2005/8/layout/orgChart1"/>
    <dgm:cxn modelId="{8B315ED9-1B4E-44F6-B5A3-27729B276CCE}" type="presParOf" srcId="{E459644F-D27E-4044-8252-22D03E8CDEE0}" destId="{7E3172AE-75A1-45B1-A5D7-5BC645B8AFEF}" srcOrd="0" destOrd="0" presId="urn:microsoft.com/office/officeart/2005/8/layout/orgChart1"/>
    <dgm:cxn modelId="{4D66BEA7-D2C7-4506-91A8-AE7FA279349E}" type="presParOf" srcId="{7E3172AE-75A1-45B1-A5D7-5BC645B8AFEF}" destId="{0E7ECD21-9354-4E53-90BA-C4D33FFDF2BE}" srcOrd="0" destOrd="0" presId="urn:microsoft.com/office/officeart/2005/8/layout/orgChart1"/>
    <dgm:cxn modelId="{DB3C4278-2D8C-4F47-B431-35CEDA5D9A9B}" type="presParOf" srcId="{7E3172AE-75A1-45B1-A5D7-5BC645B8AFEF}" destId="{75FE250D-724B-493D-8CEC-1E172A64EB0C}" srcOrd="1" destOrd="0" presId="urn:microsoft.com/office/officeart/2005/8/layout/orgChart1"/>
    <dgm:cxn modelId="{9B553DB2-E84B-419C-8FE7-C3853683B0EE}" type="presParOf" srcId="{E459644F-D27E-4044-8252-22D03E8CDEE0}" destId="{94206040-1AED-41A3-891D-E869F4D7D0CC}" srcOrd="1" destOrd="0" presId="urn:microsoft.com/office/officeart/2005/8/layout/orgChart1"/>
    <dgm:cxn modelId="{1BAE56C4-0D09-495B-8282-3D9067E69FAA}" type="presParOf" srcId="{94206040-1AED-41A3-891D-E869F4D7D0CC}" destId="{C8E11E0B-6E8E-473E-9289-7BE91C8CCDF6}" srcOrd="0" destOrd="0" presId="urn:microsoft.com/office/officeart/2005/8/layout/orgChart1"/>
    <dgm:cxn modelId="{AA74E51F-0224-4CD9-9A56-8402BBA51E13}" type="presParOf" srcId="{94206040-1AED-41A3-891D-E869F4D7D0CC}" destId="{3D644426-858B-4F0D-A20F-9C7E6F2A1232}" srcOrd="1" destOrd="0" presId="urn:microsoft.com/office/officeart/2005/8/layout/orgChart1"/>
    <dgm:cxn modelId="{8F83D386-77E7-46AC-9809-5845C2AE0F7D}" type="presParOf" srcId="{3D644426-858B-4F0D-A20F-9C7E6F2A1232}" destId="{9E508A6F-FA13-43E2-B5F8-05CEEB5031A1}" srcOrd="0" destOrd="0" presId="urn:microsoft.com/office/officeart/2005/8/layout/orgChart1"/>
    <dgm:cxn modelId="{24B367BD-A782-41BB-815F-B2908B850BC2}" type="presParOf" srcId="{9E508A6F-FA13-43E2-B5F8-05CEEB5031A1}" destId="{7D324CEC-EC59-44C2-8D7D-8FAC729DAF39}" srcOrd="0" destOrd="0" presId="urn:microsoft.com/office/officeart/2005/8/layout/orgChart1"/>
    <dgm:cxn modelId="{FE5A0F30-4007-48C2-9FA7-68D1315ED540}" type="presParOf" srcId="{9E508A6F-FA13-43E2-B5F8-05CEEB5031A1}" destId="{FD1903B9-8FBF-4C15-AE1D-E0C3D6CFC074}" srcOrd="1" destOrd="0" presId="urn:microsoft.com/office/officeart/2005/8/layout/orgChart1"/>
    <dgm:cxn modelId="{BB3614C0-103F-44C4-B37A-61F852A47024}" type="presParOf" srcId="{3D644426-858B-4F0D-A20F-9C7E6F2A1232}" destId="{54668328-3277-484B-BF73-BF71C929FEFC}" srcOrd="1" destOrd="0" presId="urn:microsoft.com/office/officeart/2005/8/layout/orgChart1"/>
    <dgm:cxn modelId="{54EEA036-1B94-498C-B97C-24A5764768DB}" type="presParOf" srcId="{3D644426-858B-4F0D-A20F-9C7E6F2A1232}" destId="{42F86BF9-84E0-4AE1-A0FB-50D7DC8F9BD4}" srcOrd="2" destOrd="0" presId="urn:microsoft.com/office/officeart/2005/8/layout/orgChart1"/>
    <dgm:cxn modelId="{1DDDF021-0B97-4553-B45D-ED4C643B1DBA}" type="presParOf" srcId="{94206040-1AED-41A3-891D-E869F4D7D0CC}" destId="{7D6457EF-6A44-4033-BF24-EB2091B25A0D}" srcOrd="2" destOrd="0" presId="urn:microsoft.com/office/officeart/2005/8/layout/orgChart1"/>
    <dgm:cxn modelId="{2106E2EE-217B-431B-BCED-FDC976601DAD}" type="presParOf" srcId="{94206040-1AED-41A3-891D-E869F4D7D0CC}" destId="{BF18C28A-63E3-478B-B1F3-70392B679098}" srcOrd="3" destOrd="0" presId="urn:microsoft.com/office/officeart/2005/8/layout/orgChart1"/>
    <dgm:cxn modelId="{F7076B4F-44B4-47D6-B6DA-4A188CC4F82D}" type="presParOf" srcId="{BF18C28A-63E3-478B-B1F3-70392B679098}" destId="{E7C2813E-8065-4BDF-9AFE-C8CB78BC7C9A}" srcOrd="0" destOrd="0" presId="urn:microsoft.com/office/officeart/2005/8/layout/orgChart1"/>
    <dgm:cxn modelId="{79F3AC64-DB78-42A9-ADD6-45D39351E02A}" type="presParOf" srcId="{E7C2813E-8065-4BDF-9AFE-C8CB78BC7C9A}" destId="{5BDE9985-6D2F-41F1-8700-E4B410D3BE17}" srcOrd="0" destOrd="0" presId="urn:microsoft.com/office/officeart/2005/8/layout/orgChart1"/>
    <dgm:cxn modelId="{C4981006-5484-4EBE-966A-F2D0D4EFA92E}" type="presParOf" srcId="{E7C2813E-8065-4BDF-9AFE-C8CB78BC7C9A}" destId="{0C6FCEBA-547F-4012-B98B-A8FAAC01E9FF}" srcOrd="1" destOrd="0" presId="urn:microsoft.com/office/officeart/2005/8/layout/orgChart1"/>
    <dgm:cxn modelId="{4DFAD3DA-3723-48D6-BA27-AAF3137B400E}" type="presParOf" srcId="{BF18C28A-63E3-478B-B1F3-70392B679098}" destId="{1837BF60-017D-439A-A5BA-DDEA7AA4ACD6}" srcOrd="1" destOrd="0" presId="urn:microsoft.com/office/officeart/2005/8/layout/orgChart1"/>
    <dgm:cxn modelId="{A6BF61DF-B3C1-45DF-B7CE-0E343627F922}" type="presParOf" srcId="{BF18C28A-63E3-478B-B1F3-70392B679098}" destId="{40B7FCFF-6167-4875-BE1C-738A48CC0A08}" srcOrd="2" destOrd="0" presId="urn:microsoft.com/office/officeart/2005/8/layout/orgChart1"/>
    <dgm:cxn modelId="{D427F068-292B-4154-B7CE-FC14F65D2DDE}" type="presParOf" srcId="{94206040-1AED-41A3-891D-E869F4D7D0CC}" destId="{FDAD2CDC-DBDE-4025-BC9A-CA3176F37438}" srcOrd="4" destOrd="0" presId="urn:microsoft.com/office/officeart/2005/8/layout/orgChart1"/>
    <dgm:cxn modelId="{AFA9981A-7483-4C6D-9033-AFE78B595604}" type="presParOf" srcId="{94206040-1AED-41A3-891D-E869F4D7D0CC}" destId="{6EA7DCCF-BCBB-4E3E-8269-B3CEECEF1E36}" srcOrd="5" destOrd="0" presId="urn:microsoft.com/office/officeart/2005/8/layout/orgChart1"/>
    <dgm:cxn modelId="{27DCB9A2-B7FF-4B0A-8158-876F8454ADEC}" type="presParOf" srcId="{6EA7DCCF-BCBB-4E3E-8269-B3CEECEF1E36}" destId="{5B6CCC0C-466D-4D42-B5B4-881C1CA69F7C}" srcOrd="0" destOrd="0" presId="urn:microsoft.com/office/officeart/2005/8/layout/orgChart1"/>
    <dgm:cxn modelId="{75545B03-94F0-4E17-A809-DF9992782C31}" type="presParOf" srcId="{5B6CCC0C-466D-4D42-B5B4-881C1CA69F7C}" destId="{607852F5-B4D5-445C-9A38-AE134D7D0DF4}" srcOrd="0" destOrd="0" presId="urn:microsoft.com/office/officeart/2005/8/layout/orgChart1"/>
    <dgm:cxn modelId="{A5399EAF-1FFD-440D-9A6C-DB851545D79D}" type="presParOf" srcId="{5B6CCC0C-466D-4D42-B5B4-881C1CA69F7C}" destId="{B96F1A3B-72DA-43B1-AA90-9975099D26D5}" srcOrd="1" destOrd="0" presId="urn:microsoft.com/office/officeart/2005/8/layout/orgChart1"/>
    <dgm:cxn modelId="{C46D92B3-768B-4887-99C6-5162BB231E7F}" type="presParOf" srcId="{6EA7DCCF-BCBB-4E3E-8269-B3CEECEF1E36}" destId="{F22807B0-7318-477D-A70B-990ABEBA776F}" srcOrd="1" destOrd="0" presId="urn:microsoft.com/office/officeart/2005/8/layout/orgChart1"/>
    <dgm:cxn modelId="{6057B5CE-EE59-48AF-9F8F-50DF3D41BFCA}" type="presParOf" srcId="{6EA7DCCF-BCBB-4E3E-8269-B3CEECEF1E36}" destId="{B8EA3894-6784-414A-9393-12A9BAF29FE6}" srcOrd="2" destOrd="0" presId="urn:microsoft.com/office/officeart/2005/8/layout/orgChart1"/>
    <dgm:cxn modelId="{D5D5ECDB-7ABE-4228-B9D0-FF017A2168AC}" type="presParOf" srcId="{94206040-1AED-41A3-891D-E869F4D7D0CC}" destId="{2414A706-B67C-4F39-B87C-DC42604E4416}" srcOrd="6" destOrd="0" presId="urn:microsoft.com/office/officeart/2005/8/layout/orgChart1"/>
    <dgm:cxn modelId="{8392421B-76DA-484A-9C0E-93E7FBA44B1A}" type="presParOf" srcId="{94206040-1AED-41A3-891D-E869F4D7D0CC}" destId="{29F1847B-93F7-4EEF-A74B-760809024671}" srcOrd="7" destOrd="0" presId="urn:microsoft.com/office/officeart/2005/8/layout/orgChart1"/>
    <dgm:cxn modelId="{9267480E-EA5B-45C5-B061-4D92B3CC0910}" type="presParOf" srcId="{29F1847B-93F7-4EEF-A74B-760809024671}" destId="{98A0CD05-4078-4CA7-99B5-F3DE4E8F3727}" srcOrd="0" destOrd="0" presId="urn:microsoft.com/office/officeart/2005/8/layout/orgChart1"/>
    <dgm:cxn modelId="{F037ED24-4A27-480E-8F61-31D3DAB27E68}" type="presParOf" srcId="{98A0CD05-4078-4CA7-99B5-F3DE4E8F3727}" destId="{572530AA-7A82-4320-88E3-804E69FBA007}" srcOrd="0" destOrd="0" presId="urn:microsoft.com/office/officeart/2005/8/layout/orgChart1"/>
    <dgm:cxn modelId="{727A8469-402A-4F8B-B8CE-DB7198374791}" type="presParOf" srcId="{98A0CD05-4078-4CA7-99B5-F3DE4E8F3727}" destId="{23365313-68D2-4150-B231-4DBE6538BF13}" srcOrd="1" destOrd="0" presId="urn:microsoft.com/office/officeart/2005/8/layout/orgChart1"/>
    <dgm:cxn modelId="{AB47F683-397B-4651-B629-954415DB28EC}" type="presParOf" srcId="{29F1847B-93F7-4EEF-A74B-760809024671}" destId="{7096C327-1CFD-4A84-8887-493EAAF56FB2}" srcOrd="1" destOrd="0" presId="urn:microsoft.com/office/officeart/2005/8/layout/orgChart1"/>
    <dgm:cxn modelId="{0119B7F0-BE30-45E6-B1A3-573B855C7C32}" type="presParOf" srcId="{29F1847B-93F7-4EEF-A74B-760809024671}" destId="{6522056A-0FE4-45AC-B1F0-94A04C46D8AD}" srcOrd="2" destOrd="0" presId="urn:microsoft.com/office/officeart/2005/8/layout/orgChart1"/>
    <dgm:cxn modelId="{B82B1B72-E6A5-482F-95C4-0F3C5F1B256F}" type="presParOf" srcId="{E459644F-D27E-4044-8252-22D03E8CDEE0}" destId="{0147AC59-116E-42D3-801B-D6C15BE42788}" srcOrd="2" destOrd="0" presId="urn:microsoft.com/office/officeart/2005/8/layout/orgChart1"/>
    <dgm:cxn modelId="{E51844AA-2389-49B3-9E04-2C48FB1CC842}" type="presParOf" srcId="{0147AC59-116E-42D3-801B-D6C15BE42788}" destId="{0158CBC9-9043-400A-978F-082BCD8E6258}" srcOrd="0" destOrd="0" presId="urn:microsoft.com/office/officeart/2005/8/layout/orgChart1"/>
    <dgm:cxn modelId="{A827FAE9-1ED7-4680-8915-59DC7234A4D6}" type="presParOf" srcId="{0147AC59-116E-42D3-801B-D6C15BE42788}" destId="{88AE3B64-FB24-4A91-9EB1-78BE15AB3458}" srcOrd="1" destOrd="0" presId="urn:microsoft.com/office/officeart/2005/8/layout/orgChart1"/>
    <dgm:cxn modelId="{0FC1B0E8-8C05-4685-8951-A3D0095741FA}" type="presParOf" srcId="{88AE3B64-FB24-4A91-9EB1-78BE15AB3458}" destId="{C25DF134-6F4C-453C-BA31-E87D1B553B8D}" srcOrd="0" destOrd="0" presId="urn:microsoft.com/office/officeart/2005/8/layout/orgChart1"/>
    <dgm:cxn modelId="{D7DA3BE9-BA20-414E-849C-DB799268E669}" type="presParOf" srcId="{C25DF134-6F4C-453C-BA31-E87D1B553B8D}" destId="{3A2509F5-5EE4-487C-901A-952FB15284B6}" srcOrd="0" destOrd="0" presId="urn:microsoft.com/office/officeart/2005/8/layout/orgChart1"/>
    <dgm:cxn modelId="{1243348C-D2E6-4C51-B29A-EB7F6C7977AC}" type="presParOf" srcId="{C25DF134-6F4C-453C-BA31-E87D1B553B8D}" destId="{65AD0BE2-10A1-47E7-B1DB-F264E72D2D46}" srcOrd="1" destOrd="0" presId="urn:microsoft.com/office/officeart/2005/8/layout/orgChart1"/>
    <dgm:cxn modelId="{DF323215-D0A5-4CAF-B580-57F00F2DBF90}" type="presParOf" srcId="{88AE3B64-FB24-4A91-9EB1-78BE15AB3458}" destId="{CC453AB2-DDC2-4C75-BFE5-14E296D9D595}" srcOrd="1" destOrd="0" presId="urn:microsoft.com/office/officeart/2005/8/layout/orgChart1"/>
    <dgm:cxn modelId="{76E20C47-46AD-4EF6-87AF-70AED6CFEE12}" type="presParOf" srcId="{88AE3B64-FB24-4A91-9EB1-78BE15AB3458}" destId="{D90BCEEE-BC5F-4511-BDD7-D140632E96F3}" srcOrd="2" destOrd="0" presId="urn:microsoft.com/office/officeart/2005/8/layout/orgChart1"/>
    <dgm:cxn modelId="{1C06BDB2-25A4-40E0-979F-32A8C0037FE3}" type="presParOf" srcId="{0147AC59-116E-42D3-801B-D6C15BE42788}" destId="{90C01A00-DD4B-41B0-9D9C-19743EC0F54F}" srcOrd="2" destOrd="0" presId="urn:microsoft.com/office/officeart/2005/8/layout/orgChart1"/>
    <dgm:cxn modelId="{DF57330C-D2BD-4582-AA88-7554DBB89A38}" type="presParOf" srcId="{0147AC59-116E-42D3-801B-D6C15BE42788}" destId="{4472E153-881B-49F6-870A-9863426C6A9C}" srcOrd="3" destOrd="0" presId="urn:microsoft.com/office/officeart/2005/8/layout/orgChart1"/>
    <dgm:cxn modelId="{8F94512E-F41F-43C9-A294-A2374A94818D}" type="presParOf" srcId="{4472E153-881B-49F6-870A-9863426C6A9C}" destId="{E0D9397C-576A-4F41-926E-1F74D1F7120A}" srcOrd="0" destOrd="0" presId="urn:microsoft.com/office/officeart/2005/8/layout/orgChart1"/>
    <dgm:cxn modelId="{36330E05-AE06-42A5-886A-CD1F014BE016}" type="presParOf" srcId="{E0D9397C-576A-4F41-926E-1F74D1F7120A}" destId="{187EC130-16FC-4E3F-9E11-B63338773232}" srcOrd="0" destOrd="0" presId="urn:microsoft.com/office/officeart/2005/8/layout/orgChart1"/>
    <dgm:cxn modelId="{D42F0CDF-3ABB-42B5-829E-0B5AC91DB3B6}" type="presParOf" srcId="{E0D9397C-576A-4F41-926E-1F74D1F7120A}" destId="{B630CCCE-582F-4378-BD6F-CEC0598202E8}" srcOrd="1" destOrd="0" presId="urn:microsoft.com/office/officeart/2005/8/layout/orgChart1"/>
    <dgm:cxn modelId="{11131603-E590-4EE9-9610-A388F2729545}" type="presParOf" srcId="{4472E153-881B-49F6-870A-9863426C6A9C}" destId="{E04F0A61-69E5-485B-BB09-5CE6E116642C}" srcOrd="1" destOrd="0" presId="urn:microsoft.com/office/officeart/2005/8/layout/orgChart1"/>
    <dgm:cxn modelId="{900DC2AB-80E7-4582-B3AB-4E9322CA71FB}" type="presParOf" srcId="{4472E153-881B-49F6-870A-9863426C6A9C}" destId="{E2B369AF-1B91-423A-9E5C-DEDD0C52026E}" srcOrd="2" destOrd="0" presId="urn:microsoft.com/office/officeart/2005/8/layout/orgChart1"/>
    <dgm:cxn modelId="{AA6BBD6B-F362-4754-9250-C2662FC2C4C1}" type="presParOf" srcId="{0147AC59-116E-42D3-801B-D6C15BE42788}" destId="{104D99D9-3809-4FE4-ADE3-541F323D2284}" srcOrd="4" destOrd="0" presId="urn:microsoft.com/office/officeart/2005/8/layout/orgChart1"/>
    <dgm:cxn modelId="{3AD501F7-0B35-4887-A382-E7FCC32A43A2}" type="presParOf" srcId="{0147AC59-116E-42D3-801B-D6C15BE42788}" destId="{DBE14864-15EF-463A-9D71-295235727881}" srcOrd="5" destOrd="0" presId="urn:microsoft.com/office/officeart/2005/8/layout/orgChart1"/>
    <dgm:cxn modelId="{4B8A6CDA-AD78-45A5-BC89-77B9879D3387}" type="presParOf" srcId="{DBE14864-15EF-463A-9D71-295235727881}" destId="{C20AED2B-6C39-4A2F-96B2-01005075CF2A}" srcOrd="0" destOrd="0" presId="urn:microsoft.com/office/officeart/2005/8/layout/orgChart1"/>
    <dgm:cxn modelId="{3E104740-D3E4-45C6-834A-D5BCEC6B7E17}" type="presParOf" srcId="{C20AED2B-6C39-4A2F-96B2-01005075CF2A}" destId="{C4FCEF53-6BD6-47D2-A796-6946DFAB1A17}" srcOrd="0" destOrd="0" presId="urn:microsoft.com/office/officeart/2005/8/layout/orgChart1"/>
    <dgm:cxn modelId="{57402A6F-FA2F-44FB-8AE9-BDA8F353F3F2}" type="presParOf" srcId="{C20AED2B-6C39-4A2F-96B2-01005075CF2A}" destId="{3FEAE3BB-AB95-4AEB-A9D5-5032A5CE84BD}" srcOrd="1" destOrd="0" presId="urn:microsoft.com/office/officeart/2005/8/layout/orgChart1"/>
    <dgm:cxn modelId="{810E4E75-5DB7-4B30-B2C9-5E3C9F693289}" type="presParOf" srcId="{DBE14864-15EF-463A-9D71-295235727881}" destId="{6830D680-2F84-4B36-87DE-2E880C8E1FD4}" srcOrd="1" destOrd="0" presId="urn:microsoft.com/office/officeart/2005/8/layout/orgChart1"/>
    <dgm:cxn modelId="{785186AC-CA1A-49B5-9258-3089494A040E}" type="presParOf" srcId="{DBE14864-15EF-463A-9D71-295235727881}" destId="{27EA73CC-6E11-4E6C-96DE-33952E2083F6}" srcOrd="2" destOrd="0" presId="urn:microsoft.com/office/officeart/2005/8/layout/orgChart1"/>
    <dgm:cxn modelId="{CE81669A-F978-4F0F-B441-134594E5122D}" type="presParOf" srcId="{0147AC59-116E-42D3-801B-D6C15BE42788}" destId="{77A62F6A-3C4A-4D89-A93A-0684D91769BB}" srcOrd="6" destOrd="0" presId="urn:microsoft.com/office/officeart/2005/8/layout/orgChart1"/>
    <dgm:cxn modelId="{CEE1A394-F7DB-4282-93CE-B71E5D16882C}" type="presParOf" srcId="{0147AC59-116E-42D3-801B-D6C15BE42788}" destId="{C2BD32A9-78D0-4647-8D3C-A0DCAC5CE01B}" srcOrd="7" destOrd="0" presId="urn:microsoft.com/office/officeart/2005/8/layout/orgChart1"/>
    <dgm:cxn modelId="{C68E2E84-80EF-443C-AAB6-388AB2B6DA37}" type="presParOf" srcId="{C2BD32A9-78D0-4647-8D3C-A0DCAC5CE01B}" destId="{EA7DAA5E-D714-4392-A467-9D9632A8B032}" srcOrd="0" destOrd="0" presId="urn:microsoft.com/office/officeart/2005/8/layout/orgChart1"/>
    <dgm:cxn modelId="{5232905F-0BEE-403D-A60E-4BCF998C8A9E}" type="presParOf" srcId="{EA7DAA5E-D714-4392-A467-9D9632A8B032}" destId="{E92B0A38-C54C-44FD-A475-2BADE9D14647}" srcOrd="0" destOrd="0" presId="urn:microsoft.com/office/officeart/2005/8/layout/orgChart1"/>
    <dgm:cxn modelId="{8908E60E-43A3-46CE-8445-A1D04CA022DF}" type="presParOf" srcId="{EA7DAA5E-D714-4392-A467-9D9632A8B032}" destId="{57CE3DF7-F477-40F7-96B4-910A2D9E3191}" srcOrd="1" destOrd="0" presId="urn:microsoft.com/office/officeart/2005/8/layout/orgChart1"/>
    <dgm:cxn modelId="{664D8FFA-242C-479E-A514-995DEFF3689A}" type="presParOf" srcId="{C2BD32A9-78D0-4647-8D3C-A0DCAC5CE01B}" destId="{F6A96D3E-0371-400B-BE58-20E401CD0BEE}" srcOrd="1" destOrd="0" presId="urn:microsoft.com/office/officeart/2005/8/layout/orgChart1"/>
    <dgm:cxn modelId="{EDD40184-B49B-4561-A029-5E085F1364CE}" type="presParOf" srcId="{C2BD32A9-78D0-4647-8D3C-A0DCAC5CE01B}" destId="{3C84586C-B4EE-4004-9332-7A863BDA01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26FC5E-3F7E-4DB3-9BD0-059441C2AE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C11EEB2-796F-42F0-AB8A-D0B9D39362A9}">
      <dgm:prSet phldrT="[Tekst]" custT="1"/>
      <dgm:spPr/>
      <dgm:t>
        <a:bodyPr/>
        <a:lstStyle/>
        <a:p>
          <a:r>
            <a:rPr lang="nl-NL" sz="2400" b="1" dirty="0"/>
            <a:t>Ondernemingsraad</a:t>
          </a:r>
          <a:r>
            <a:rPr lang="nl-NL" sz="1700" dirty="0"/>
            <a:t/>
          </a:r>
          <a:br>
            <a:rPr lang="nl-NL" sz="1700" dirty="0"/>
          </a:br>
          <a:r>
            <a:rPr lang="nl-NL" sz="1400" dirty="0"/>
            <a:t>(2x per jaar overleg met directeur IBN Participatie)</a:t>
          </a:r>
        </a:p>
        <a:p>
          <a:r>
            <a:rPr lang="nl-NL" sz="2400" dirty="0"/>
            <a:t>13 zetels</a:t>
          </a:r>
        </a:p>
      </dgm:t>
    </dgm:pt>
    <dgm:pt modelId="{961C012D-81C4-4604-AB85-9B229AF0D463}" type="parTrans" cxnId="{CF006E2D-FC1A-41E6-B1FB-D6FFEE10BC20}">
      <dgm:prSet/>
      <dgm:spPr/>
      <dgm:t>
        <a:bodyPr/>
        <a:lstStyle/>
        <a:p>
          <a:endParaRPr lang="nl-NL"/>
        </a:p>
      </dgm:t>
    </dgm:pt>
    <dgm:pt modelId="{38BBD6AE-E5D2-4763-AB8A-045CFA553BA7}" type="sibTrans" cxnId="{CF006E2D-FC1A-41E6-B1FB-D6FFEE10BC20}">
      <dgm:prSet/>
      <dgm:spPr/>
      <dgm:t>
        <a:bodyPr/>
        <a:lstStyle/>
        <a:p>
          <a:endParaRPr lang="nl-NL"/>
        </a:p>
      </dgm:t>
    </dgm:pt>
    <dgm:pt modelId="{B175FA4F-0FF2-4F20-85A6-794AF5BAD217}">
      <dgm:prSet phldrT="[Tekst]" custT="1"/>
      <dgm:spPr/>
      <dgm:t>
        <a:bodyPr/>
        <a:lstStyle/>
        <a:p>
          <a:r>
            <a:rPr lang="nl-NL" sz="2400" b="1" dirty="0"/>
            <a:t>OC Dienstencentrum</a:t>
          </a:r>
        </a:p>
        <a:p>
          <a:r>
            <a:rPr lang="nl-NL" sz="2400" dirty="0"/>
            <a:t>3 zetels</a:t>
          </a:r>
        </a:p>
      </dgm:t>
    </dgm:pt>
    <dgm:pt modelId="{1B6E8844-DFC2-4210-9D72-24304429BDB0}" type="parTrans" cxnId="{54E6E883-5325-4B61-B0D1-4DF00A167C63}">
      <dgm:prSet/>
      <dgm:spPr/>
      <dgm:t>
        <a:bodyPr/>
        <a:lstStyle/>
        <a:p>
          <a:endParaRPr lang="nl-NL"/>
        </a:p>
      </dgm:t>
    </dgm:pt>
    <dgm:pt modelId="{5D85933A-5813-4E44-A548-45DE37CA6AE4}" type="sibTrans" cxnId="{54E6E883-5325-4B61-B0D1-4DF00A167C63}">
      <dgm:prSet/>
      <dgm:spPr/>
      <dgm:t>
        <a:bodyPr/>
        <a:lstStyle/>
        <a:p>
          <a:endParaRPr lang="nl-NL"/>
        </a:p>
      </dgm:t>
    </dgm:pt>
    <dgm:pt modelId="{3A4EB102-ACA2-42D8-A014-7866E15B68C8}">
      <dgm:prSet phldrT="[Tekst]" custT="1"/>
      <dgm:spPr/>
      <dgm:t>
        <a:bodyPr/>
        <a:lstStyle/>
        <a:p>
          <a:r>
            <a:rPr lang="nl-NL" sz="2400" b="1" dirty="0"/>
            <a:t>OC Facilitair</a:t>
          </a:r>
        </a:p>
        <a:p>
          <a:r>
            <a:rPr lang="nl-NL" sz="2400" dirty="0"/>
            <a:t>3 zetels</a:t>
          </a:r>
          <a:r>
            <a:rPr lang="nl-NL" sz="2000" dirty="0"/>
            <a:t/>
          </a:r>
          <a:br>
            <a:rPr lang="nl-NL" sz="2000" dirty="0"/>
          </a:br>
          <a:endParaRPr lang="nl-NL" sz="1800" dirty="0"/>
        </a:p>
      </dgm:t>
    </dgm:pt>
    <dgm:pt modelId="{390F1E3D-99AE-4ABB-B1F6-A10436DBCC8B}" type="parTrans" cxnId="{65C18976-4DAB-461C-9B49-CE0AF36DF332}">
      <dgm:prSet/>
      <dgm:spPr/>
      <dgm:t>
        <a:bodyPr/>
        <a:lstStyle/>
        <a:p>
          <a:endParaRPr lang="nl-NL"/>
        </a:p>
      </dgm:t>
    </dgm:pt>
    <dgm:pt modelId="{5BAC8216-F7B6-435D-A69C-2F144DEA2420}" type="sibTrans" cxnId="{65C18976-4DAB-461C-9B49-CE0AF36DF332}">
      <dgm:prSet/>
      <dgm:spPr/>
      <dgm:t>
        <a:bodyPr/>
        <a:lstStyle/>
        <a:p>
          <a:endParaRPr lang="nl-NL"/>
        </a:p>
      </dgm:t>
    </dgm:pt>
    <dgm:pt modelId="{482C5D02-3D68-49F4-8CEF-6333E5044C97}" type="asst">
      <dgm:prSet phldrT="[Tekst]" custT="1"/>
      <dgm:spPr/>
      <dgm:t>
        <a:bodyPr/>
        <a:lstStyle/>
        <a:p>
          <a:r>
            <a:rPr lang="nl-NL" sz="2400"/>
            <a:t>Secretariaat </a:t>
          </a:r>
        </a:p>
        <a:p>
          <a:r>
            <a:rPr lang="nl-NL" sz="1400"/>
            <a:t>(Secretaresse, AS, Coach OC's)</a:t>
          </a:r>
        </a:p>
      </dgm:t>
    </dgm:pt>
    <dgm:pt modelId="{6B0C5249-E8D7-4E8E-9A1D-0BE10522FC14}" type="parTrans" cxnId="{A4D094AE-0227-42E5-AB25-007A5BB9C927}">
      <dgm:prSet/>
      <dgm:spPr/>
      <dgm:t>
        <a:bodyPr/>
        <a:lstStyle/>
        <a:p>
          <a:endParaRPr lang="nl-NL"/>
        </a:p>
      </dgm:t>
    </dgm:pt>
    <dgm:pt modelId="{A33A53B1-61F3-4F3C-8DF4-F082A7F211D0}" type="sibTrans" cxnId="{A4D094AE-0227-42E5-AB25-007A5BB9C927}">
      <dgm:prSet/>
      <dgm:spPr/>
      <dgm:t>
        <a:bodyPr/>
        <a:lstStyle/>
        <a:p>
          <a:endParaRPr lang="nl-NL"/>
        </a:p>
      </dgm:t>
    </dgm:pt>
    <dgm:pt modelId="{647DB1BB-6A86-474B-BCB7-76E234F74853}">
      <dgm:prSet custT="1"/>
      <dgm:spPr/>
      <dgm:t>
        <a:bodyPr/>
        <a:lstStyle/>
        <a:p>
          <a:r>
            <a:rPr lang="nl-NL" sz="2400" b="1" dirty="0"/>
            <a:t>OC Services</a:t>
          </a:r>
        </a:p>
        <a:p>
          <a:r>
            <a:rPr lang="nl-NL" sz="2400" dirty="0"/>
            <a:t>3 zetels</a:t>
          </a:r>
          <a:r>
            <a:rPr lang="nl-NL" sz="2000" dirty="0"/>
            <a:t/>
          </a:r>
          <a:br>
            <a:rPr lang="nl-NL" sz="2000" dirty="0"/>
          </a:br>
          <a:endParaRPr lang="nl-NL" sz="1800" dirty="0"/>
        </a:p>
      </dgm:t>
    </dgm:pt>
    <dgm:pt modelId="{260B07A3-5E97-4788-BBDA-AD3FD35703E8}" type="parTrans" cxnId="{29934D21-751F-446A-B285-D794B03EFC07}">
      <dgm:prSet/>
      <dgm:spPr/>
      <dgm:t>
        <a:bodyPr/>
        <a:lstStyle/>
        <a:p>
          <a:endParaRPr lang="nl-NL"/>
        </a:p>
      </dgm:t>
    </dgm:pt>
    <dgm:pt modelId="{69396DE6-7E30-4D16-B662-5CD57311E6E8}" type="sibTrans" cxnId="{29934D21-751F-446A-B285-D794B03EFC07}">
      <dgm:prSet/>
      <dgm:spPr/>
      <dgm:t>
        <a:bodyPr/>
        <a:lstStyle/>
        <a:p>
          <a:endParaRPr lang="nl-NL"/>
        </a:p>
      </dgm:t>
    </dgm:pt>
    <dgm:pt modelId="{74D03228-B189-43B6-B65C-DDF400DF4070}" type="asst">
      <dgm:prSet custT="1"/>
      <dgm:spPr/>
      <dgm:t>
        <a:bodyPr/>
        <a:lstStyle/>
        <a:p>
          <a:pPr algn="ctr"/>
          <a:r>
            <a:rPr lang="nl-NL" sz="2400"/>
            <a:t>Dagelijks Bestuur</a:t>
          </a:r>
        </a:p>
        <a:p>
          <a:pPr algn="ctr"/>
          <a:r>
            <a:rPr lang="nl-NL" sz="1400"/>
            <a:t>(voorzitter, vice voorzitter, AS; toegevoegd PR-lid)</a:t>
          </a:r>
        </a:p>
      </dgm:t>
    </dgm:pt>
    <dgm:pt modelId="{E5BD9223-4183-464E-A62E-29833665620C}" type="parTrans" cxnId="{CE8A9097-788F-4498-9EC8-909749C78A51}">
      <dgm:prSet/>
      <dgm:spPr/>
      <dgm:t>
        <a:bodyPr/>
        <a:lstStyle/>
        <a:p>
          <a:endParaRPr lang="nl-NL"/>
        </a:p>
      </dgm:t>
    </dgm:pt>
    <dgm:pt modelId="{631E3F9C-222B-4B60-83BF-407F5B40F3FF}" type="sibTrans" cxnId="{CE8A9097-788F-4498-9EC8-909749C78A51}">
      <dgm:prSet/>
      <dgm:spPr/>
      <dgm:t>
        <a:bodyPr/>
        <a:lstStyle/>
        <a:p>
          <a:endParaRPr lang="nl-NL"/>
        </a:p>
      </dgm:t>
    </dgm:pt>
    <dgm:pt modelId="{70BA8D8A-CA55-456A-8B42-D069E7219035}" type="pres">
      <dgm:prSet presAssocID="{BC26FC5E-3F7E-4DB3-9BD0-059441C2AE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E459644F-D27E-4044-8252-22D03E8CDEE0}" type="pres">
      <dgm:prSet presAssocID="{CC11EEB2-796F-42F0-AB8A-D0B9D39362A9}" presName="hierRoot1" presStyleCnt="0">
        <dgm:presLayoutVars>
          <dgm:hierBranch val="init"/>
        </dgm:presLayoutVars>
      </dgm:prSet>
      <dgm:spPr/>
    </dgm:pt>
    <dgm:pt modelId="{7E3172AE-75A1-45B1-A5D7-5BC645B8AFEF}" type="pres">
      <dgm:prSet presAssocID="{CC11EEB2-796F-42F0-AB8A-D0B9D39362A9}" presName="rootComposite1" presStyleCnt="0"/>
      <dgm:spPr/>
    </dgm:pt>
    <dgm:pt modelId="{0E7ECD21-9354-4E53-90BA-C4D33FFDF2BE}" type="pres">
      <dgm:prSet presAssocID="{CC11EEB2-796F-42F0-AB8A-D0B9D39362A9}" presName="rootText1" presStyleLbl="node0" presStyleIdx="0" presStyleCnt="1" custScaleX="108995" custScaleY="119409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5FE250D-724B-493D-8CEC-1E172A64EB0C}" type="pres">
      <dgm:prSet presAssocID="{CC11EEB2-796F-42F0-AB8A-D0B9D39362A9}" presName="rootConnector1" presStyleLbl="node1" presStyleIdx="0" presStyleCnt="0"/>
      <dgm:spPr/>
      <dgm:t>
        <a:bodyPr/>
        <a:lstStyle/>
        <a:p>
          <a:endParaRPr lang="nl-NL"/>
        </a:p>
      </dgm:t>
    </dgm:pt>
    <dgm:pt modelId="{94206040-1AED-41A3-891D-E869F4D7D0CC}" type="pres">
      <dgm:prSet presAssocID="{CC11EEB2-796F-42F0-AB8A-D0B9D39362A9}" presName="hierChild2" presStyleCnt="0"/>
      <dgm:spPr/>
    </dgm:pt>
    <dgm:pt modelId="{C8E11E0B-6E8E-473E-9289-7BE91C8CCDF6}" type="pres">
      <dgm:prSet presAssocID="{1B6E8844-DFC2-4210-9D72-24304429BDB0}" presName="Name37" presStyleLbl="parChTrans1D2" presStyleIdx="0" presStyleCnt="5"/>
      <dgm:spPr/>
      <dgm:t>
        <a:bodyPr/>
        <a:lstStyle/>
        <a:p>
          <a:endParaRPr lang="nl-NL"/>
        </a:p>
      </dgm:t>
    </dgm:pt>
    <dgm:pt modelId="{3D644426-858B-4F0D-A20F-9C7E6F2A1232}" type="pres">
      <dgm:prSet presAssocID="{B175FA4F-0FF2-4F20-85A6-794AF5BAD217}" presName="hierRoot2" presStyleCnt="0">
        <dgm:presLayoutVars>
          <dgm:hierBranch val="init"/>
        </dgm:presLayoutVars>
      </dgm:prSet>
      <dgm:spPr/>
    </dgm:pt>
    <dgm:pt modelId="{9E508A6F-FA13-43E2-B5F8-05CEEB5031A1}" type="pres">
      <dgm:prSet presAssocID="{B175FA4F-0FF2-4F20-85A6-794AF5BAD217}" presName="rootComposite" presStyleCnt="0"/>
      <dgm:spPr/>
    </dgm:pt>
    <dgm:pt modelId="{7D324CEC-EC59-44C2-8D7D-8FAC729DAF39}" type="pres">
      <dgm:prSet presAssocID="{B175FA4F-0FF2-4F20-85A6-794AF5BAD21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D1903B9-8FBF-4C15-AE1D-E0C3D6CFC074}" type="pres">
      <dgm:prSet presAssocID="{B175FA4F-0FF2-4F20-85A6-794AF5BAD217}" presName="rootConnector" presStyleLbl="node2" presStyleIdx="0" presStyleCnt="3"/>
      <dgm:spPr/>
      <dgm:t>
        <a:bodyPr/>
        <a:lstStyle/>
        <a:p>
          <a:endParaRPr lang="nl-NL"/>
        </a:p>
      </dgm:t>
    </dgm:pt>
    <dgm:pt modelId="{54668328-3277-484B-BF73-BF71C929FEFC}" type="pres">
      <dgm:prSet presAssocID="{B175FA4F-0FF2-4F20-85A6-794AF5BAD217}" presName="hierChild4" presStyleCnt="0"/>
      <dgm:spPr/>
    </dgm:pt>
    <dgm:pt modelId="{42F86BF9-84E0-4AE1-A0FB-50D7DC8F9BD4}" type="pres">
      <dgm:prSet presAssocID="{B175FA4F-0FF2-4F20-85A6-794AF5BAD217}" presName="hierChild5" presStyleCnt="0"/>
      <dgm:spPr/>
    </dgm:pt>
    <dgm:pt modelId="{7D6457EF-6A44-4033-BF24-EB2091B25A0D}" type="pres">
      <dgm:prSet presAssocID="{390F1E3D-99AE-4ABB-B1F6-A10436DBCC8B}" presName="Name37" presStyleLbl="parChTrans1D2" presStyleIdx="1" presStyleCnt="5"/>
      <dgm:spPr/>
      <dgm:t>
        <a:bodyPr/>
        <a:lstStyle/>
        <a:p>
          <a:endParaRPr lang="nl-NL"/>
        </a:p>
      </dgm:t>
    </dgm:pt>
    <dgm:pt modelId="{BF18C28A-63E3-478B-B1F3-70392B679098}" type="pres">
      <dgm:prSet presAssocID="{3A4EB102-ACA2-42D8-A014-7866E15B68C8}" presName="hierRoot2" presStyleCnt="0">
        <dgm:presLayoutVars>
          <dgm:hierBranch val="init"/>
        </dgm:presLayoutVars>
      </dgm:prSet>
      <dgm:spPr/>
    </dgm:pt>
    <dgm:pt modelId="{E7C2813E-8065-4BDF-9AFE-C8CB78BC7C9A}" type="pres">
      <dgm:prSet presAssocID="{3A4EB102-ACA2-42D8-A014-7866E15B68C8}" presName="rootComposite" presStyleCnt="0"/>
      <dgm:spPr/>
    </dgm:pt>
    <dgm:pt modelId="{5BDE9985-6D2F-41F1-8700-E4B410D3BE17}" type="pres">
      <dgm:prSet presAssocID="{3A4EB102-ACA2-42D8-A014-7866E15B68C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C6FCEBA-547F-4012-B98B-A8FAAC01E9FF}" type="pres">
      <dgm:prSet presAssocID="{3A4EB102-ACA2-42D8-A014-7866E15B68C8}" presName="rootConnector" presStyleLbl="node2" presStyleIdx="1" presStyleCnt="3"/>
      <dgm:spPr/>
      <dgm:t>
        <a:bodyPr/>
        <a:lstStyle/>
        <a:p>
          <a:endParaRPr lang="nl-NL"/>
        </a:p>
      </dgm:t>
    </dgm:pt>
    <dgm:pt modelId="{1837BF60-017D-439A-A5BA-DDEA7AA4ACD6}" type="pres">
      <dgm:prSet presAssocID="{3A4EB102-ACA2-42D8-A014-7866E15B68C8}" presName="hierChild4" presStyleCnt="0"/>
      <dgm:spPr/>
    </dgm:pt>
    <dgm:pt modelId="{40B7FCFF-6167-4875-BE1C-738A48CC0A08}" type="pres">
      <dgm:prSet presAssocID="{3A4EB102-ACA2-42D8-A014-7866E15B68C8}" presName="hierChild5" presStyleCnt="0"/>
      <dgm:spPr/>
    </dgm:pt>
    <dgm:pt modelId="{2414A706-B67C-4F39-B87C-DC42604E4416}" type="pres">
      <dgm:prSet presAssocID="{260B07A3-5E97-4788-BBDA-AD3FD35703E8}" presName="Name37" presStyleLbl="parChTrans1D2" presStyleIdx="2" presStyleCnt="5"/>
      <dgm:spPr/>
      <dgm:t>
        <a:bodyPr/>
        <a:lstStyle/>
        <a:p>
          <a:endParaRPr lang="nl-NL"/>
        </a:p>
      </dgm:t>
    </dgm:pt>
    <dgm:pt modelId="{29F1847B-93F7-4EEF-A74B-760809024671}" type="pres">
      <dgm:prSet presAssocID="{647DB1BB-6A86-474B-BCB7-76E234F74853}" presName="hierRoot2" presStyleCnt="0">
        <dgm:presLayoutVars>
          <dgm:hierBranch val="init"/>
        </dgm:presLayoutVars>
      </dgm:prSet>
      <dgm:spPr/>
    </dgm:pt>
    <dgm:pt modelId="{98A0CD05-4078-4CA7-99B5-F3DE4E8F3727}" type="pres">
      <dgm:prSet presAssocID="{647DB1BB-6A86-474B-BCB7-76E234F74853}" presName="rootComposite" presStyleCnt="0"/>
      <dgm:spPr/>
    </dgm:pt>
    <dgm:pt modelId="{572530AA-7A82-4320-88E3-804E69FBA007}" type="pres">
      <dgm:prSet presAssocID="{647DB1BB-6A86-474B-BCB7-76E234F7485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3365313-68D2-4150-B231-4DBE6538BF13}" type="pres">
      <dgm:prSet presAssocID="{647DB1BB-6A86-474B-BCB7-76E234F74853}" presName="rootConnector" presStyleLbl="node2" presStyleIdx="2" presStyleCnt="3"/>
      <dgm:spPr/>
      <dgm:t>
        <a:bodyPr/>
        <a:lstStyle/>
        <a:p>
          <a:endParaRPr lang="nl-NL"/>
        </a:p>
      </dgm:t>
    </dgm:pt>
    <dgm:pt modelId="{7096C327-1CFD-4A84-8887-493EAAF56FB2}" type="pres">
      <dgm:prSet presAssocID="{647DB1BB-6A86-474B-BCB7-76E234F74853}" presName="hierChild4" presStyleCnt="0"/>
      <dgm:spPr/>
    </dgm:pt>
    <dgm:pt modelId="{6522056A-0FE4-45AC-B1F0-94A04C46D8AD}" type="pres">
      <dgm:prSet presAssocID="{647DB1BB-6A86-474B-BCB7-76E234F74853}" presName="hierChild5" presStyleCnt="0"/>
      <dgm:spPr/>
    </dgm:pt>
    <dgm:pt modelId="{0147AC59-116E-42D3-801B-D6C15BE42788}" type="pres">
      <dgm:prSet presAssocID="{CC11EEB2-796F-42F0-AB8A-D0B9D39362A9}" presName="hierChild3" presStyleCnt="0"/>
      <dgm:spPr/>
    </dgm:pt>
    <dgm:pt modelId="{0158CBC9-9043-400A-978F-082BCD8E6258}" type="pres">
      <dgm:prSet presAssocID="{6B0C5249-E8D7-4E8E-9A1D-0BE10522FC14}" presName="Name111" presStyleLbl="parChTrans1D2" presStyleIdx="3" presStyleCnt="5"/>
      <dgm:spPr/>
      <dgm:t>
        <a:bodyPr/>
        <a:lstStyle/>
        <a:p>
          <a:endParaRPr lang="nl-NL"/>
        </a:p>
      </dgm:t>
    </dgm:pt>
    <dgm:pt modelId="{88AE3B64-FB24-4A91-9EB1-78BE15AB3458}" type="pres">
      <dgm:prSet presAssocID="{482C5D02-3D68-49F4-8CEF-6333E5044C97}" presName="hierRoot3" presStyleCnt="0">
        <dgm:presLayoutVars>
          <dgm:hierBranch val="init"/>
        </dgm:presLayoutVars>
      </dgm:prSet>
      <dgm:spPr/>
    </dgm:pt>
    <dgm:pt modelId="{C25DF134-6F4C-453C-BA31-E87D1B553B8D}" type="pres">
      <dgm:prSet presAssocID="{482C5D02-3D68-49F4-8CEF-6333E5044C97}" presName="rootComposite3" presStyleCnt="0"/>
      <dgm:spPr/>
    </dgm:pt>
    <dgm:pt modelId="{3A2509F5-5EE4-487C-901A-952FB15284B6}" type="pres">
      <dgm:prSet presAssocID="{482C5D02-3D68-49F4-8CEF-6333E5044C97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5AD0BE2-10A1-47E7-B1DB-F264E72D2D46}" type="pres">
      <dgm:prSet presAssocID="{482C5D02-3D68-49F4-8CEF-6333E5044C97}" presName="rootConnector3" presStyleLbl="asst1" presStyleIdx="0" presStyleCnt="2"/>
      <dgm:spPr/>
      <dgm:t>
        <a:bodyPr/>
        <a:lstStyle/>
        <a:p>
          <a:endParaRPr lang="nl-NL"/>
        </a:p>
      </dgm:t>
    </dgm:pt>
    <dgm:pt modelId="{CC453AB2-DDC2-4C75-BFE5-14E296D9D595}" type="pres">
      <dgm:prSet presAssocID="{482C5D02-3D68-49F4-8CEF-6333E5044C97}" presName="hierChild6" presStyleCnt="0"/>
      <dgm:spPr/>
    </dgm:pt>
    <dgm:pt modelId="{D90BCEEE-BC5F-4511-BDD7-D140632E96F3}" type="pres">
      <dgm:prSet presAssocID="{482C5D02-3D68-49F4-8CEF-6333E5044C97}" presName="hierChild7" presStyleCnt="0"/>
      <dgm:spPr/>
    </dgm:pt>
    <dgm:pt modelId="{97420003-0453-4832-A27C-78A1D63BD13D}" type="pres">
      <dgm:prSet presAssocID="{E5BD9223-4183-464E-A62E-29833665620C}" presName="Name111" presStyleLbl="parChTrans1D2" presStyleIdx="4" presStyleCnt="5"/>
      <dgm:spPr/>
      <dgm:t>
        <a:bodyPr/>
        <a:lstStyle/>
        <a:p>
          <a:endParaRPr lang="nl-NL"/>
        </a:p>
      </dgm:t>
    </dgm:pt>
    <dgm:pt modelId="{8B486625-9989-4D02-8FFB-08C244D39E8F}" type="pres">
      <dgm:prSet presAssocID="{74D03228-B189-43B6-B65C-DDF400DF4070}" presName="hierRoot3" presStyleCnt="0">
        <dgm:presLayoutVars>
          <dgm:hierBranch val="init"/>
        </dgm:presLayoutVars>
      </dgm:prSet>
      <dgm:spPr/>
    </dgm:pt>
    <dgm:pt modelId="{F2BC0FC7-6B9F-4930-AF7E-E116EDB47B15}" type="pres">
      <dgm:prSet presAssocID="{74D03228-B189-43B6-B65C-DDF400DF4070}" presName="rootComposite3" presStyleCnt="0"/>
      <dgm:spPr/>
    </dgm:pt>
    <dgm:pt modelId="{3AE45C15-CE58-478E-9E63-C4815B5FEFC1}" type="pres">
      <dgm:prSet presAssocID="{74D03228-B189-43B6-B65C-DDF400DF4070}" presName="rootText3" presStyleLbl="asst1" presStyleIdx="1" presStyleCnt="2" custLinFactNeighborX="1620" custLinFactNeighborY="-7288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FD6B2D7-CD61-4676-BBF9-067DEC6CB0F4}" type="pres">
      <dgm:prSet presAssocID="{74D03228-B189-43B6-B65C-DDF400DF4070}" presName="rootConnector3" presStyleLbl="asst1" presStyleIdx="1" presStyleCnt="2"/>
      <dgm:spPr/>
      <dgm:t>
        <a:bodyPr/>
        <a:lstStyle/>
        <a:p>
          <a:endParaRPr lang="nl-NL"/>
        </a:p>
      </dgm:t>
    </dgm:pt>
    <dgm:pt modelId="{5C6ECF02-8BC5-46A3-A451-47A4787AF1AF}" type="pres">
      <dgm:prSet presAssocID="{74D03228-B189-43B6-B65C-DDF400DF4070}" presName="hierChild6" presStyleCnt="0"/>
      <dgm:spPr/>
    </dgm:pt>
    <dgm:pt modelId="{3A49240F-98A9-40E7-B875-8A8637B63E2A}" type="pres">
      <dgm:prSet presAssocID="{74D03228-B189-43B6-B65C-DDF400DF4070}" presName="hierChild7" presStyleCnt="0"/>
      <dgm:spPr/>
    </dgm:pt>
  </dgm:ptLst>
  <dgm:cxnLst>
    <dgm:cxn modelId="{98700C83-9F16-456A-8D4D-9941548CCA74}" type="presOf" srcId="{74D03228-B189-43B6-B65C-DDF400DF4070}" destId="{3AE45C15-CE58-478E-9E63-C4815B5FEFC1}" srcOrd="0" destOrd="0" presId="urn:microsoft.com/office/officeart/2005/8/layout/orgChart1"/>
    <dgm:cxn modelId="{C984347E-D600-4D73-AE90-C9D2F34F0FDB}" type="presOf" srcId="{647DB1BB-6A86-474B-BCB7-76E234F74853}" destId="{23365313-68D2-4150-B231-4DBE6538BF13}" srcOrd="1" destOrd="0" presId="urn:microsoft.com/office/officeart/2005/8/layout/orgChart1"/>
    <dgm:cxn modelId="{7A5380A8-9AA0-43CB-9C12-5BEFBE3CBFB8}" type="presOf" srcId="{482C5D02-3D68-49F4-8CEF-6333E5044C97}" destId="{3A2509F5-5EE4-487C-901A-952FB15284B6}" srcOrd="0" destOrd="0" presId="urn:microsoft.com/office/officeart/2005/8/layout/orgChart1"/>
    <dgm:cxn modelId="{45554DAF-E047-4E65-B00C-7CE456DD7F0B}" type="presOf" srcId="{BC26FC5E-3F7E-4DB3-9BD0-059441C2AE75}" destId="{70BA8D8A-CA55-456A-8B42-D069E7219035}" srcOrd="0" destOrd="0" presId="urn:microsoft.com/office/officeart/2005/8/layout/orgChart1"/>
    <dgm:cxn modelId="{A1C39598-64A0-4DF1-8E13-4DB8611EC1DD}" type="presOf" srcId="{B175FA4F-0FF2-4F20-85A6-794AF5BAD217}" destId="{7D324CEC-EC59-44C2-8D7D-8FAC729DAF39}" srcOrd="0" destOrd="0" presId="urn:microsoft.com/office/officeart/2005/8/layout/orgChart1"/>
    <dgm:cxn modelId="{C01AF30B-31AD-463B-B5BD-770AC07D3B46}" type="presOf" srcId="{260B07A3-5E97-4788-BBDA-AD3FD35703E8}" destId="{2414A706-B67C-4F39-B87C-DC42604E4416}" srcOrd="0" destOrd="0" presId="urn:microsoft.com/office/officeart/2005/8/layout/orgChart1"/>
    <dgm:cxn modelId="{65C18976-4DAB-461C-9B49-CE0AF36DF332}" srcId="{CC11EEB2-796F-42F0-AB8A-D0B9D39362A9}" destId="{3A4EB102-ACA2-42D8-A014-7866E15B68C8}" srcOrd="3" destOrd="0" parTransId="{390F1E3D-99AE-4ABB-B1F6-A10436DBCC8B}" sibTransId="{5BAC8216-F7B6-435D-A69C-2F144DEA2420}"/>
    <dgm:cxn modelId="{BA471268-7C1D-4228-9B1A-10B272486B8F}" type="presOf" srcId="{CC11EEB2-796F-42F0-AB8A-D0B9D39362A9}" destId="{0E7ECD21-9354-4E53-90BA-C4D33FFDF2BE}" srcOrd="0" destOrd="0" presId="urn:microsoft.com/office/officeart/2005/8/layout/orgChart1"/>
    <dgm:cxn modelId="{13331CC1-4BF3-4669-AE2C-A572C2C8B5E1}" type="presOf" srcId="{647DB1BB-6A86-474B-BCB7-76E234F74853}" destId="{572530AA-7A82-4320-88E3-804E69FBA007}" srcOrd="0" destOrd="0" presId="urn:microsoft.com/office/officeart/2005/8/layout/orgChart1"/>
    <dgm:cxn modelId="{CF006E2D-FC1A-41E6-B1FB-D6FFEE10BC20}" srcId="{BC26FC5E-3F7E-4DB3-9BD0-059441C2AE75}" destId="{CC11EEB2-796F-42F0-AB8A-D0B9D39362A9}" srcOrd="0" destOrd="0" parTransId="{961C012D-81C4-4604-AB85-9B229AF0D463}" sibTransId="{38BBD6AE-E5D2-4763-AB8A-045CFA553BA7}"/>
    <dgm:cxn modelId="{CE8A9097-788F-4498-9EC8-909749C78A51}" srcId="{CC11EEB2-796F-42F0-AB8A-D0B9D39362A9}" destId="{74D03228-B189-43B6-B65C-DDF400DF4070}" srcOrd="1" destOrd="0" parTransId="{E5BD9223-4183-464E-A62E-29833665620C}" sibTransId="{631E3F9C-222B-4B60-83BF-407F5B40F3FF}"/>
    <dgm:cxn modelId="{A7474B75-FBA6-4871-954C-C79135929E56}" type="presOf" srcId="{CC11EEB2-796F-42F0-AB8A-D0B9D39362A9}" destId="{75FE250D-724B-493D-8CEC-1E172A64EB0C}" srcOrd="1" destOrd="0" presId="urn:microsoft.com/office/officeart/2005/8/layout/orgChart1"/>
    <dgm:cxn modelId="{D687E0A5-D1CE-4A65-A4FE-E8F0AAD821A6}" type="presOf" srcId="{482C5D02-3D68-49F4-8CEF-6333E5044C97}" destId="{65AD0BE2-10A1-47E7-B1DB-F264E72D2D46}" srcOrd="1" destOrd="0" presId="urn:microsoft.com/office/officeart/2005/8/layout/orgChart1"/>
    <dgm:cxn modelId="{FE9F0489-06A7-44E0-9DCD-BDB35A34D6AA}" type="presOf" srcId="{390F1E3D-99AE-4ABB-B1F6-A10436DBCC8B}" destId="{7D6457EF-6A44-4033-BF24-EB2091B25A0D}" srcOrd="0" destOrd="0" presId="urn:microsoft.com/office/officeart/2005/8/layout/orgChart1"/>
    <dgm:cxn modelId="{D64483B5-C52C-4A5C-A048-CAA738CD8C93}" type="presOf" srcId="{E5BD9223-4183-464E-A62E-29833665620C}" destId="{97420003-0453-4832-A27C-78A1D63BD13D}" srcOrd="0" destOrd="0" presId="urn:microsoft.com/office/officeart/2005/8/layout/orgChart1"/>
    <dgm:cxn modelId="{C7AB7D96-BD64-4C15-B8E2-813ED7BBCA35}" type="presOf" srcId="{74D03228-B189-43B6-B65C-DDF400DF4070}" destId="{7FD6B2D7-CD61-4676-BBF9-067DEC6CB0F4}" srcOrd="1" destOrd="0" presId="urn:microsoft.com/office/officeart/2005/8/layout/orgChart1"/>
    <dgm:cxn modelId="{07F0A423-93D1-44DD-A1C4-D3886CC1371E}" type="presOf" srcId="{1B6E8844-DFC2-4210-9D72-24304429BDB0}" destId="{C8E11E0B-6E8E-473E-9289-7BE91C8CCDF6}" srcOrd="0" destOrd="0" presId="urn:microsoft.com/office/officeart/2005/8/layout/orgChart1"/>
    <dgm:cxn modelId="{54E6E883-5325-4B61-B0D1-4DF00A167C63}" srcId="{CC11EEB2-796F-42F0-AB8A-D0B9D39362A9}" destId="{B175FA4F-0FF2-4F20-85A6-794AF5BAD217}" srcOrd="2" destOrd="0" parTransId="{1B6E8844-DFC2-4210-9D72-24304429BDB0}" sibTransId="{5D85933A-5813-4E44-A548-45DE37CA6AE4}"/>
    <dgm:cxn modelId="{23EB0980-CEC4-4109-ACD4-DDEDDA2634FA}" type="presOf" srcId="{3A4EB102-ACA2-42D8-A014-7866E15B68C8}" destId="{5BDE9985-6D2F-41F1-8700-E4B410D3BE17}" srcOrd="0" destOrd="0" presId="urn:microsoft.com/office/officeart/2005/8/layout/orgChart1"/>
    <dgm:cxn modelId="{29934D21-751F-446A-B285-D794B03EFC07}" srcId="{CC11EEB2-796F-42F0-AB8A-D0B9D39362A9}" destId="{647DB1BB-6A86-474B-BCB7-76E234F74853}" srcOrd="4" destOrd="0" parTransId="{260B07A3-5E97-4788-BBDA-AD3FD35703E8}" sibTransId="{69396DE6-7E30-4D16-B662-5CD57311E6E8}"/>
    <dgm:cxn modelId="{64EA21E7-C650-4DF6-BB83-76F7B7DB453F}" type="presOf" srcId="{3A4EB102-ACA2-42D8-A014-7866E15B68C8}" destId="{0C6FCEBA-547F-4012-B98B-A8FAAC01E9FF}" srcOrd="1" destOrd="0" presId="urn:microsoft.com/office/officeart/2005/8/layout/orgChart1"/>
    <dgm:cxn modelId="{A4D094AE-0227-42E5-AB25-007A5BB9C927}" srcId="{CC11EEB2-796F-42F0-AB8A-D0B9D39362A9}" destId="{482C5D02-3D68-49F4-8CEF-6333E5044C97}" srcOrd="0" destOrd="0" parTransId="{6B0C5249-E8D7-4E8E-9A1D-0BE10522FC14}" sibTransId="{A33A53B1-61F3-4F3C-8DF4-F082A7F211D0}"/>
    <dgm:cxn modelId="{ED293F60-EE28-459D-8888-634259620B6D}" type="presOf" srcId="{B175FA4F-0FF2-4F20-85A6-794AF5BAD217}" destId="{FD1903B9-8FBF-4C15-AE1D-E0C3D6CFC074}" srcOrd="1" destOrd="0" presId="urn:microsoft.com/office/officeart/2005/8/layout/orgChart1"/>
    <dgm:cxn modelId="{F6896619-E94E-42E2-938C-EC877C5678E8}" type="presOf" srcId="{6B0C5249-E8D7-4E8E-9A1D-0BE10522FC14}" destId="{0158CBC9-9043-400A-978F-082BCD8E6258}" srcOrd="0" destOrd="0" presId="urn:microsoft.com/office/officeart/2005/8/layout/orgChart1"/>
    <dgm:cxn modelId="{DF7766DE-3F88-42C7-B67F-325568338095}" type="presParOf" srcId="{70BA8D8A-CA55-456A-8B42-D069E7219035}" destId="{E459644F-D27E-4044-8252-22D03E8CDEE0}" srcOrd="0" destOrd="0" presId="urn:microsoft.com/office/officeart/2005/8/layout/orgChart1"/>
    <dgm:cxn modelId="{8B315ED9-1B4E-44F6-B5A3-27729B276CCE}" type="presParOf" srcId="{E459644F-D27E-4044-8252-22D03E8CDEE0}" destId="{7E3172AE-75A1-45B1-A5D7-5BC645B8AFEF}" srcOrd="0" destOrd="0" presId="urn:microsoft.com/office/officeart/2005/8/layout/orgChart1"/>
    <dgm:cxn modelId="{4D66BEA7-D2C7-4506-91A8-AE7FA279349E}" type="presParOf" srcId="{7E3172AE-75A1-45B1-A5D7-5BC645B8AFEF}" destId="{0E7ECD21-9354-4E53-90BA-C4D33FFDF2BE}" srcOrd="0" destOrd="0" presId="urn:microsoft.com/office/officeart/2005/8/layout/orgChart1"/>
    <dgm:cxn modelId="{DB3C4278-2D8C-4F47-B431-35CEDA5D9A9B}" type="presParOf" srcId="{7E3172AE-75A1-45B1-A5D7-5BC645B8AFEF}" destId="{75FE250D-724B-493D-8CEC-1E172A64EB0C}" srcOrd="1" destOrd="0" presId="urn:microsoft.com/office/officeart/2005/8/layout/orgChart1"/>
    <dgm:cxn modelId="{9B553DB2-E84B-419C-8FE7-C3853683B0EE}" type="presParOf" srcId="{E459644F-D27E-4044-8252-22D03E8CDEE0}" destId="{94206040-1AED-41A3-891D-E869F4D7D0CC}" srcOrd="1" destOrd="0" presId="urn:microsoft.com/office/officeart/2005/8/layout/orgChart1"/>
    <dgm:cxn modelId="{1BAE56C4-0D09-495B-8282-3D9067E69FAA}" type="presParOf" srcId="{94206040-1AED-41A3-891D-E869F4D7D0CC}" destId="{C8E11E0B-6E8E-473E-9289-7BE91C8CCDF6}" srcOrd="0" destOrd="0" presId="urn:microsoft.com/office/officeart/2005/8/layout/orgChart1"/>
    <dgm:cxn modelId="{AA74E51F-0224-4CD9-9A56-8402BBA51E13}" type="presParOf" srcId="{94206040-1AED-41A3-891D-E869F4D7D0CC}" destId="{3D644426-858B-4F0D-A20F-9C7E6F2A1232}" srcOrd="1" destOrd="0" presId="urn:microsoft.com/office/officeart/2005/8/layout/orgChart1"/>
    <dgm:cxn modelId="{8F83D386-77E7-46AC-9809-5845C2AE0F7D}" type="presParOf" srcId="{3D644426-858B-4F0D-A20F-9C7E6F2A1232}" destId="{9E508A6F-FA13-43E2-B5F8-05CEEB5031A1}" srcOrd="0" destOrd="0" presId="urn:microsoft.com/office/officeart/2005/8/layout/orgChart1"/>
    <dgm:cxn modelId="{24B367BD-A782-41BB-815F-B2908B850BC2}" type="presParOf" srcId="{9E508A6F-FA13-43E2-B5F8-05CEEB5031A1}" destId="{7D324CEC-EC59-44C2-8D7D-8FAC729DAF39}" srcOrd="0" destOrd="0" presId="urn:microsoft.com/office/officeart/2005/8/layout/orgChart1"/>
    <dgm:cxn modelId="{FE5A0F30-4007-48C2-9FA7-68D1315ED540}" type="presParOf" srcId="{9E508A6F-FA13-43E2-B5F8-05CEEB5031A1}" destId="{FD1903B9-8FBF-4C15-AE1D-E0C3D6CFC074}" srcOrd="1" destOrd="0" presId="urn:microsoft.com/office/officeart/2005/8/layout/orgChart1"/>
    <dgm:cxn modelId="{BB3614C0-103F-44C4-B37A-61F852A47024}" type="presParOf" srcId="{3D644426-858B-4F0D-A20F-9C7E6F2A1232}" destId="{54668328-3277-484B-BF73-BF71C929FEFC}" srcOrd="1" destOrd="0" presId="urn:microsoft.com/office/officeart/2005/8/layout/orgChart1"/>
    <dgm:cxn modelId="{54EEA036-1B94-498C-B97C-24A5764768DB}" type="presParOf" srcId="{3D644426-858B-4F0D-A20F-9C7E6F2A1232}" destId="{42F86BF9-84E0-4AE1-A0FB-50D7DC8F9BD4}" srcOrd="2" destOrd="0" presId="urn:microsoft.com/office/officeart/2005/8/layout/orgChart1"/>
    <dgm:cxn modelId="{1DDDF021-0B97-4553-B45D-ED4C643B1DBA}" type="presParOf" srcId="{94206040-1AED-41A3-891D-E869F4D7D0CC}" destId="{7D6457EF-6A44-4033-BF24-EB2091B25A0D}" srcOrd="2" destOrd="0" presId="urn:microsoft.com/office/officeart/2005/8/layout/orgChart1"/>
    <dgm:cxn modelId="{2106E2EE-217B-431B-BCED-FDC976601DAD}" type="presParOf" srcId="{94206040-1AED-41A3-891D-E869F4D7D0CC}" destId="{BF18C28A-63E3-478B-B1F3-70392B679098}" srcOrd="3" destOrd="0" presId="urn:microsoft.com/office/officeart/2005/8/layout/orgChart1"/>
    <dgm:cxn modelId="{F7076B4F-44B4-47D6-B6DA-4A188CC4F82D}" type="presParOf" srcId="{BF18C28A-63E3-478B-B1F3-70392B679098}" destId="{E7C2813E-8065-4BDF-9AFE-C8CB78BC7C9A}" srcOrd="0" destOrd="0" presId="urn:microsoft.com/office/officeart/2005/8/layout/orgChart1"/>
    <dgm:cxn modelId="{79F3AC64-DB78-42A9-ADD6-45D39351E02A}" type="presParOf" srcId="{E7C2813E-8065-4BDF-9AFE-C8CB78BC7C9A}" destId="{5BDE9985-6D2F-41F1-8700-E4B410D3BE17}" srcOrd="0" destOrd="0" presId="urn:microsoft.com/office/officeart/2005/8/layout/orgChart1"/>
    <dgm:cxn modelId="{C4981006-5484-4EBE-966A-F2D0D4EFA92E}" type="presParOf" srcId="{E7C2813E-8065-4BDF-9AFE-C8CB78BC7C9A}" destId="{0C6FCEBA-547F-4012-B98B-A8FAAC01E9FF}" srcOrd="1" destOrd="0" presId="urn:microsoft.com/office/officeart/2005/8/layout/orgChart1"/>
    <dgm:cxn modelId="{4DFAD3DA-3723-48D6-BA27-AAF3137B400E}" type="presParOf" srcId="{BF18C28A-63E3-478B-B1F3-70392B679098}" destId="{1837BF60-017D-439A-A5BA-DDEA7AA4ACD6}" srcOrd="1" destOrd="0" presId="urn:microsoft.com/office/officeart/2005/8/layout/orgChart1"/>
    <dgm:cxn modelId="{A6BF61DF-B3C1-45DF-B7CE-0E343627F922}" type="presParOf" srcId="{BF18C28A-63E3-478B-B1F3-70392B679098}" destId="{40B7FCFF-6167-4875-BE1C-738A48CC0A08}" srcOrd="2" destOrd="0" presId="urn:microsoft.com/office/officeart/2005/8/layout/orgChart1"/>
    <dgm:cxn modelId="{D5D5ECDB-7ABE-4228-B9D0-FF017A2168AC}" type="presParOf" srcId="{94206040-1AED-41A3-891D-E869F4D7D0CC}" destId="{2414A706-B67C-4F39-B87C-DC42604E4416}" srcOrd="4" destOrd="0" presId="urn:microsoft.com/office/officeart/2005/8/layout/orgChart1"/>
    <dgm:cxn modelId="{8392421B-76DA-484A-9C0E-93E7FBA44B1A}" type="presParOf" srcId="{94206040-1AED-41A3-891D-E869F4D7D0CC}" destId="{29F1847B-93F7-4EEF-A74B-760809024671}" srcOrd="5" destOrd="0" presId="urn:microsoft.com/office/officeart/2005/8/layout/orgChart1"/>
    <dgm:cxn modelId="{9267480E-EA5B-45C5-B061-4D92B3CC0910}" type="presParOf" srcId="{29F1847B-93F7-4EEF-A74B-760809024671}" destId="{98A0CD05-4078-4CA7-99B5-F3DE4E8F3727}" srcOrd="0" destOrd="0" presId="urn:microsoft.com/office/officeart/2005/8/layout/orgChart1"/>
    <dgm:cxn modelId="{F037ED24-4A27-480E-8F61-31D3DAB27E68}" type="presParOf" srcId="{98A0CD05-4078-4CA7-99B5-F3DE4E8F3727}" destId="{572530AA-7A82-4320-88E3-804E69FBA007}" srcOrd="0" destOrd="0" presId="urn:microsoft.com/office/officeart/2005/8/layout/orgChart1"/>
    <dgm:cxn modelId="{727A8469-402A-4F8B-B8CE-DB7198374791}" type="presParOf" srcId="{98A0CD05-4078-4CA7-99B5-F3DE4E8F3727}" destId="{23365313-68D2-4150-B231-4DBE6538BF13}" srcOrd="1" destOrd="0" presId="urn:microsoft.com/office/officeart/2005/8/layout/orgChart1"/>
    <dgm:cxn modelId="{AB47F683-397B-4651-B629-954415DB28EC}" type="presParOf" srcId="{29F1847B-93F7-4EEF-A74B-760809024671}" destId="{7096C327-1CFD-4A84-8887-493EAAF56FB2}" srcOrd="1" destOrd="0" presId="urn:microsoft.com/office/officeart/2005/8/layout/orgChart1"/>
    <dgm:cxn modelId="{0119B7F0-BE30-45E6-B1A3-573B855C7C32}" type="presParOf" srcId="{29F1847B-93F7-4EEF-A74B-760809024671}" destId="{6522056A-0FE4-45AC-B1F0-94A04C46D8AD}" srcOrd="2" destOrd="0" presId="urn:microsoft.com/office/officeart/2005/8/layout/orgChart1"/>
    <dgm:cxn modelId="{B82B1B72-E6A5-482F-95C4-0F3C5F1B256F}" type="presParOf" srcId="{E459644F-D27E-4044-8252-22D03E8CDEE0}" destId="{0147AC59-116E-42D3-801B-D6C15BE42788}" srcOrd="2" destOrd="0" presId="urn:microsoft.com/office/officeart/2005/8/layout/orgChart1"/>
    <dgm:cxn modelId="{E51844AA-2389-49B3-9E04-2C48FB1CC842}" type="presParOf" srcId="{0147AC59-116E-42D3-801B-D6C15BE42788}" destId="{0158CBC9-9043-400A-978F-082BCD8E6258}" srcOrd="0" destOrd="0" presId="urn:microsoft.com/office/officeart/2005/8/layout/orgChart1"/>
    <dgm:cxn modelId="{A827FAE9-1ED7-4680-8915-59DC7234A4D6}" type="presParOf" srcId="{0147AC59-116E-42D3-801B-D6C15BE42788}" destId="{88AE3B64-FB24-4A91-9EB1-78BE15AB3458}" srcOrd="1" destOrd="0" presId="urn:microsoft.com/office/officeart/2005/8/layout/orgChart1"/>
    <dgm:cxn modelId="{0FC1B0E8-8C05-4685-8951-A3D0095741FA}" type="presParOf" srcId="{88AE3B64-FB24-4A91-9EB1-78BE15AB3458}" destId="{C25DF134-6F4C-453C-BA31-E87D1B553B8D}" srcOrd="0" destOrd="0" presId="urn:microsoft.com/office/officeart/2005/8/layout/orgChart1"/>
    <dgm:cxn modelId="{D7DA3BE9-BA20-414E-849C-DB799268E669}" type="presParOf" srcId="{C25DF134-6F4C-453C-BA31-E87D1B553B8D}" destId="{3A2509F5-5EE4-487C-901A-952FB15284B6}" srcOrd="0" destOrd="0" presId="urn:microsoft.com/office/officeart/2005/8/layout/orgChart1"/>
    <dgm:cxn modelId="{1243348C-D2E6-4C51-B29A-EB7F6C7977AC}" type="presParOf" srcId="{C25DF134-6F4C-453C-BA31-E87D1B553B8D}" destId="{65AD0BE2-10A1-47E7-B1DB-F264E72D2D46}" srcOrd="1" destOrd="0" presId="urn:microsoft.com/office/officeart/2005/8/layout/orgChart1"/>
    <dgm:cxn modelId="{DF323215-D0A5-4CAF-B580-57F00F2DBF90}" type="presParOf" srcId="{88AE3B64-FB24-4A91-9EB1-78BE15AB3458}" destId="{CC453AB2-DDC2-4C75-BFE5-14E296D9D595}" srcOrd="1" destOrd="0" presId="urn:microsoft.com/office/officeart/2005/8/layout/orgChart1"/>
    <dgm:cxn modelId="{76E20C47-46AD-4EF6-87AF-70AED6CFEE12}" type="presParOf" srcId="{88AE3B64-FB24-4A91-9EB1-78BE15AB3458}" destId="{D90BCEEE-BC5F-4511-BDD7-D140632E96F3}" srcOrd="2" destOrd="0" presId="urn:microsoft.com/office/officeart/2005/8/layout/orgChart1"/>
    <dgm:cxn modelId="{4DD66485-36FB-458F-A909-331E7965DB45}" type="presParOf" srcId="{0147AC59-116E-42D3-801B-D6C15BE42788}" destId="{97420003-0453-4832-A27C-78A1D63BD13D}" srcOrd="2" destOrd="0" presId="urn:microsoft.com/office/officeart/2005/8/layout/orgChart1"/>
    <dgm:cxn modelId="{811CD751-B4C1-42C0-8248-2DB181E383B0}" type="presParOf" srcId="{0147AC59-116E-42D3-801B-D6C15BE42788}" destId="{8B486625-9989-4D02-8FFB-08C244D39E8F}" srcOrd="3" destOrd="0" presId="urn:microsoft.com/office/officeart/2005/8/layout/orgChart1"/>
    <dgm:cxn modelId="{19DF8E9E-8F4D-45D5-89A5-207C8217D19C}" type="presParOf" srcId="{8B486625-9989-4D02-8FFB-08C244D39E8F}" destId="{F2BC0FC7-6B9F-4930-AF7E-E116EDB47B15}" srcOrd="0" destOrd="0" presId="urn:microsoft.com/office/officeart/2005/8/layout/orgChart1"/>
    <dgm:cxn modelId="{1AD20457-3CA6-459A-858E-D71FD10BAA07}" type="presParOf" srcId="{F2BC0FC7-6B9F-4930-AF7E-E116EDB47B15}" destId="{3AE45C15-CE58-478E-9E63-C4815B5FEFC1}" srcOrd="0" destOrd="0" presId="urn:microsoft.com/office/officeart/2005/8/layout/orgChart1"/>
    <dgm:cxn modelId="{F3E4DA8B-D927-45B5-898C-949E497A9E57}" type="presParOf" srcId="{F2BC0FC7-6B9F-4930-AF7E-E116EDB47B15}" destId="{7FD6B2D7-CD61-4676-BBF9-067DEC6CB0F4}" srcOrd="1" destOrd="0" presId="urn:microsoft.com/office/officeart/2005/8/layout/orgChart1"/>
    <dgm:cxn modelId="{4FB919D8-FE2E-4BB3-88DB-369258080991}" type="presParOf" srcId="{8B486625-9989-4D02-8FFB-08C244D39E8F}" destId="{5C6ECF02-8BC5-46A3-A451-47A4787AF1AF}" srcOrd="1" destOrd="0" presId="urn:microsoft.com/office/officeart/2005/8/layout/orgChart1"/>
    <dgm:cxn modelId="{FD989A82-60D5-4511-86DE-1A9166F2EC9E}" type="presParOf" srcId="{8B486625-9989-4D02-8FFB-08C244D39E8F}" destId="{3A49240F-98A9-40E7-B875-8A8637B63E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62F6A-3C4A-4D89-A93A-0684D91769BB}">
      <dsp:nvSpPr>
        <dsp:cNvPr id="0" name=""/>
        <dsp:cNvSpPr/>
      </dsp:nvSpPr>
      <dsp:spPr>
        <a:xfrm>
          <a:off x="5736000" y="846688"/>
          <a:ext cx="177552" cy="2100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0753"/>
              </a:lnTo>
              <a:lnTo>
                <a:pt x="177552" y="2100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D99D9-3809-4FE4-ADE3-541F323D2284}">
      <dsp:nvSpPr>
        <dsp:cNvPr id="0" name=""/>
        <dsp:cNvSpPr/>
      </dsp:nvSpPr>
      <dsp:spPr>
        <a:xfrm>
          <a:off x="4822672" y="846688"/>
          <a:ext cx="913327" cy="2100753"/>
        </a:xfrm>
        <a:custGeom>
          <a:avLst/>
          <a:gdLst/>
          <a:ahLst/>
          <a:cxnLst/>
          <a:rect l="0" t="0" r="0" b="0"/>
          <a:pathLst>
            <a:path>
              <a:moveTo>
                <a:pt x="913327" y="0"/>
              </a:moveTo>
              <a:lnTo>
                <a:pt x="913327" y="2100753"/>
              </a:lnTo>
              <a:lnTo>
                <a:pt x="0" y="2100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01A00-DD4B-41B0-9D9C-19743EC0F54F}">
      <dsp:nvSpPr>
        <dsp:cNvPr id="0" name=""/>
        <dsp:cNvSpPr/>
      </dsp:nvSpPr>
      <dsp:spPr>
        <a:xfrm>
          <a:off x="5736000" y="846688"/>
          <a:ext cx="336317" cy="777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7872"/>
              </a:lnTo>
              <a:lnTo>
                <a:pt x="336317" y="7778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CBC9-9043-400A-978F-082BCD8E6258}">
      <dsp:nvSpPr>
        <dsp:cNvPr id="0" name=""/>
        <dsp:cNvSpPr/>
      </dsp:nvSpPr>
      <dsp:spPr>
        <a:xfrm>
          <a:off x="5558448" y="846688"/>
          <a:ext cx="177552" cy="839005"/>
        </a:xfrm>
        <a:custGeom>
          <a:avLst/>
          <a:gdLst/>
          <a:ahLst/>
          <a:cxnLst/>
          <a:rect l="0" t="0" r="0" b="0"/>
          <a:pathLst>
            <a:path>
              <a:moveTo>
                <a:pt x="177552" y="0"/>
              </a:moveTo>
              <a:lnTo>
                <a:pt x="177552" y="839005"/>
              </a:lnTo>
              <a:lnTo>
                <a:pt x="0" y="8390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4A706-B67C-4F39-B87C-DC42604E4416}">
      <dsp:nvSpPr>
        <dsp:cNvPr id="0" name=""/>
        <dsp:cNvSpPr/>
      </dsp:nvSpPr>
      <dsp:spPr>
        <a:xfrm>
          <a:off x="5736000" y="846688"/>
          <a:ext cx="3293962" cy="2878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1048"/>
              </a:lnTo>
              <a:lnTo>
                <a:pt x="3293962" y="2701048"/>
              </a:lnTo>
              <a:lnTo>
                <a:pt x="3293962" y="2878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D2CDC-DBDE-4025-BC9A-CA3176F37438}">
      <dsp:nvSpPr>
        <dsp:cNvPr id="0" name=""/>
        <dsp:cNvSpPr/>
      </dsp:nvSpPr>
      <dsp:spPr>
        <a:xfrm>
          <a:off x="5736000" y="846688"/>
          <a:ext cx="1247886" cy="2878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1048"/>
              </a:lnTo>
              <a:lnTo>
                <a:pt x="1247886" y="2701048"/>
              </a:lnTo>
              <a:lnTo>
                <a:pt x="1247886" y="2878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57EF-6A44-4033-BF24-EB2091B25A0D}">
      <dsp:nvSpPr>
        <dsp:cNvPr id="0" name=""/>
        <dsp:cNvSpPr/>
      </dsp:nvSpPr>
      <dsp:spPr>
        <a:xfrm>
          <a:off x="4937811" y="846688"/>
          <a:ext cx="798189" cy="2878600"/>
        </a:xfrm>
        <a:custGeom>
          <a:avLst/>
          <a:gdLst/>
          <a:ahLst/>
          <a:cxnLst/>
          <a:rect l="0" t="0" r="0" b="0"/>
          <a:pathLst>
            <a:path>
              <a:moveTo>
                <a:pt x="798189" y="0"/>
              </a:moveTo>
              <a:lnTo>
                <a:pt x="798189" y="2701048"/>
              </a:lnTo>
              <a:lnTo>
                <a:pt x="0" y="2701048"/>
              </a:lnTo>
              <a:lnTo>
                <a:pt x="0" y="2878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11E0B-6E8E-473E-9289-7BE91C8CCDF6}">
      <dsp:nvSpPr>
        <dsp:cNvPr id="0" name=""/>
        <dsp:cNvSpPr/>
      </dsp:nvSpPr>
      <dsp:spPr>
        <a:xfrm>
          <a:off x="2666886" y="846688"/>
          <a:ext cx="3069113" cy="2878600"/>
        </a:xfrm>
        <a:custGeom>
          <a:avLst/>
          <a:gdLst/>
          <a:ahLst/>
          <a:cxnLst/>
          <a:rect l="0" t="0" r="0" b="0"/>
          <a:pathLst>
            <a:path>
              <a:moveTo>
                <a:pt x="3069113" y="0"/>
              </a:moveTo>
              <a:lnTo>
                <a:pt x="3069113" y="2701048"/>
              </a:lnTo>
              <a:lnTo>
                <a:pt x="0" y="2701048"/>
              </a:lnTo>
              <a:lnTo>
                <a:pt x="0" y="2878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ECD21-9354-4E53-90BA-C4D33FFDF2BE}">
      <dsp:nvSpPr>
        <dsp:cNvPr id="0" name=""/>
        <dsp:cNvSpPr/>
      </dsp:nvSpPr>
      <dsp:spPr>
        <a:xfrm>
          <a:off x="4317325" y="1202"/>
          <a:ext cx="2837349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Ondernemingsraad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b="0" kern="1200" dirty="0"/>
            <a:t>19 zetels</a:t>
          </a:r>
        </a:p>
      </dsp:txBody>
      <dsp:txXfrm>
        <a:off x="4317325" y="1202"/>
        <a:ext cx="2837349" cy="845485"/>
      </dsp:txXfrm>
    </dsp:sp>
    <dsp:sp modelId="{7D324CEC-EC59-44C2-8D7D-8FAC729DAF39}">
      <dsp:nvSpPr>
        <dsp:cNvPr id="0" name=""/>
        <dsp:cNvSpPr/>
      </dsp:nvSpPr>
      <dsp:spPr>
        <a:xfrm>
          <a:off x="1596552" y="3725288"/>
          <a:ext cx="2140668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b="1" kern="1200" dirty="0"/>
            <a:t>OC Dienstencentrum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b="0" kern="1200" dirty="0"/>
            <a:t>3 zetels</a:t>
          </a:r>
        </a:p>
      </dsp:txBody>
      <dsp:txXfrm>
        <a:off x="1596552" y="3725288"/>
        <a:ext cx="2140668" cy="845485"/>
      </dsp:txXfrm>
    </dsp:sp>
    <dsp:sp modelId="{5BDE9985-6D2F-41F1-8700-E4B410D3BE17}">
      <dsp:nvSpPr>
        <dsp:cNvPr id="0" name=""/>
        <dsp:cNvSpPr/>
      </dsp:nvSpPr>
      <dsp:spPr>
        <a:xfrm>
          <a:off x="4092325" y="3725288"/>
          <a:ext cx="1690971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Facilitair</a:t>
          </a:r>
          <a:r>
            <a:rPr lang="nl-NL" sz="2300" kern="1200" dirty="0"/>
            <a:t/>
          </a:r>
          <a:br>
            <a:rPr lang="nl-NL" sz="2300" kern="1200" dirty="0"/>
          </a:br>
          <a:r>
            <a:rPr lang="nl-NL" sz="1600" kern="1200" dirty="0"/>
            <a:t>6 zetels</a:t>
          </a:r>
        </a:p>
      </dsp:txBody>
      <dsp:txXfrm>
        <a:off x="4092325" y="3725288"/>
        <a:ext cx="1690971" cy="845485"/>
      </dsp:txXfrm>
    </dsp:sp>
    <dsp:sp modelId="{607852F5-B4D5-445C-9A38-AE134D7D0DF4}">
      <dsp:nvSpPr>
        <dsp:cNvPr id="0" name=""/>
        <dsp:cNvSpPr/>
      </dsp:nvSpPr>
      <dsp:spPr>
        <a:xfrm>
          <a:off x="6138401" y="3725288"/>
          <a:ext cx="1690971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Participatie</a:t>
          </a:r>
          <a:r>
            <a:rPr lang="nl-NL" sz="2300" kern="1200" dirty="0"/>
            <a:t/>
          </a:r>
          <a:br>
            <a:rPr lang="nl-NL" sz="2300" kern="1200" dirty="0"/>
          </a:br>
          <a:r>
            <a:rPr lang="nl-NL" sz="1600" kern="1200" dirty="0"/>
            <a:t>2 zetels</a:t>
          </a:r>
        </a:p>
      </dsp:txBody>
      <dsp:txXfrm>
        <a:off x="6138401" y="3725288"/>
        <a:ext cx="1690971" cy="845485"/>
      </dsp:txXfrm>
    </dsp:sp>
    <dsp:sp modelId="{572530AA-7A82-4320-88E3-804E69FBA007}">
      <dsp:nvSpPr>
        <dsp:cNvPr id="0" name=""/>
        <dsp:cNvSpPr/>
      </dsp:nvSpPr>
      <dsp:spPr>
        <a:xfrm>
          <a:off x="8184476" y="3725288"/>
          <a:ext cx="1690971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Services</a:t>
          </a:r>
          <a:r>
            <a:rPr lang="nl-NL" sz="3000" kern="1200" dirty="0"/>
            <a:t/>
          </a:r>
          <a:br>
            <a:rPr lang="nl-NL" sz="3000" kern="1200" dirty="0"/>
          </a:br>
          <a:r>
            <a:rPr lang="nl-NL" sz="1600" kern="1200" dirty="0"/>
            <a:t>6 zetels</a:t>
          </a:r>
        </a:p>
      </dsp:txBody>
      <dsp:txXfrm>
        <a:off x="8184476" y="3725288"/>
        <a:ext cx="1690971" cy="845485"/>
      </dsp:txXfrm>
    </dsp:sp>
    <dsp:sp modelId="{3A2509F5-5EE4-487C-901A-952FB15284B6}">
      <dsp:nvSpPr>
        <dsp:cNvPr id="0" name=""/>
        <dsp:cNvSpPr/>
      </dsp:nvSpPr>
      <dsp:spPr>
        <a:xfrm>
          <a:off x="3131700" y="1201792"/>
          <a:ext cx="2426747" cy="967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Dagelijks Bestuur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/>
            <a:t>Secretariaat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/>
            <a:t>(Secretaresse, Secretaris, Coach </a:t>
          </a:r>
          <a:r>
            <a:rPr lang="nl-NL" sz="1300" kern="1200" dirty="0" err="1"/>
            <a:t>OC's</a:t>
          </a:r>
          <a:r>
            <a:rPr lang="nl-NL" sz="1300" kern="1200" dirty="0"/>
            <a:t>)</a:t>
          </a:r>
        </a:p>
      </dsp:txBody>
      <dsp:txXfrm>
        <a:off x="3131700" y="1201792"/>
        <a:ext cx="2426747" cy="967802"/>
      </dsp:txXfrm>
    </dsp:sp>
    <dsp:sp modelId="{187EC130-16FC-4E3F-9E11-B63338773232}">
      <dsp:nvSpPr>
        <dsp:cNvPr id="0" name=""/>
        <dsp:cNvSpPr/>
      </dsp:nvSpPr>
      <dsp:spPr>
        <a:xfrm>
          <a:off x="6072317" y="1174770"/>
          <a:ext cx="2652221" cy="899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Commissie AZ&amp;A</a:t>
          </a:r>
          <a:br>
            <a:rPr lang="nl-NL" sz="2400" b="1" kern="1200" dirty="0"/>
          </a:br>
          <a:r>
            <a:rPr lang="nl-NL" sz="1300" kern="1200" dirty="0"/>
            <a:t>(Algemene Zaken en Arbeidsaangelegenheden)</a:t>
          </a:r>
        </a:p>
      </dsp:txBody>
      <dsp:txXfrm>
        <a:off x="6072317" y="1174770"/>
        <a:ext cx="2652221" cy="899580"/>
      </dsp:txXfrm>
    </dsp:sp>
    <dsp:sp modelId="{C4FCEF53-6BD6-47D2-A796-6946DFAB1A17}">
      <dsp:nvSpPr>
        <dsp:cNvPr id="0" name=""/>
        <dsp:cNvSpPr/>
      </dsp:nvSpPr>
      <dsp:spPr>
        <a:xfrm>
          <a:off x="3131700" y="2524698"/>
          <a:ext cx="1690971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PR-commissie </a:t>
          </a:r>
          <a:r>
            <a:rPr lang="nl-NL" sz="1600" kern="1200" dirty="0"/>
            <a:t/>
          </a:r>
          <a:br>
            <a:rPr lang="nl-NL" sz="1600" kern="1200" dirty="0"/>
          </a:br>
          <a:r>
            <a:rPr lang="nl-NL" sz="1600" kern="1200" dirty="0"/>
            <a:t>(Public Relations)</a:t>
          </a:r>
        </a:p>
      </dsp:txBody>
      <dsp:txXfrm>
        <a:off x="3131700" y="2524698"/>
        <a:ext cx="1690971" cy="845485"/>
      </dsp:txXfrm>
    </dsp:sp>
    <dsp:sp modelId="{E92B0A38-C54C-44FD-A475-2BADE9D14647}">
      <dsp:nvSpPr>
        <dsp:cNvPr id="0" name=""/>
        <dsp:cNvSpPr/>
      </dsp:nvSpPr>
      <dsp:spPr>
        <a:xfrm>
          <a:off x="5913552" y="2524698"/>
          <a:ext cx="3465257" cy="845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VGWM-commissie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/>
            <a:t> (Veiligheid, Gezondheid, Welzijn en Milieu)</a:t>
          </a:r>
        </a:p>
      </dsp:txBody>
      <dsp:txXfrm>
        <a:off x="5913552" y="2524698"/>
        <a:ext cx="3465257" cy="845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20003-0453-4832-A27C-78A1D63BD13D}">
      <dsp:nvSpPr>
        <dsp:cNvPr id="0" name=""/>
        <dsp:cNvSpPr/>
      </dsp:nvSpPr>
      <dsp:spPr>
        <a:xfrm>
          <a:off x="5376002" y="1400643"/>
          <a:ext cx="283949" cy="992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2322"/>
              </a:lnTo>
              <a:lnTo>
                <a:pt x="283949" y="9923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CBC9-9043-400A-978F-082BCD8E6258}">
      <dsp:nvSpPr>
        <dsp:cNvPr id="0" name=""/>
        <dsp:cNvSpPr/>
      </dsp:nvSpPr>
      <dsp:spPr>
        <a:xfrm>
          <a:off x="5130007" y="1400643"/>
          <a:ext cx="245995" cy="1077694"/>
        </a:xfrm>
        <a:custGeom>
          <a:avLst/>
          <a:gdLst/>
          <a:ahLst/>
          <a:cxnLst/>
          <a:rect l="0" t="0" r="0" b="0"/>
          <a:pathLst>
            <a:path>
              <a:moveTo>
                <a:pt x="245995" y="0"/>
              </a:moveTo>
              <a:lnTo>
                <a:pt x="245995" y="1077694"/>
              </a:lnTo>
              <a:lnTo>
                <a:pt x="0" y="10776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4A706-B67C-4F39-B87C-DC42604E4416}">
      <dsp:nvSpPr>
        <dsp:cNvPr id="0" name=""/>
        <dsp:cNvSpPr/>
      </dsp:nvSpPr>
      <dsp:spPr>
        <a:xfrm>
          <a:off x="5376002" y="1400643"/>
          <a:ext cx="2834804" cy="2155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393"/>
              </a:lnTo>
              <a:lnTo>
                <a:pt x="2834804" y="1909393"/>
              </a:lnTo>
              <a:lnTo>
                <a:pt x="2834804" y="2155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57EF-6A44-4033-BF24-EB2091B25A0D}">
      <dsp:nvSpPr>
        <dsp:cNvPr id="0" name=""/>
        <dsp:cNvSpPr/>
      </dsp:nvSpPr>
      <dsp:spPr>
        <a:xfrm>
          <a:off x="5330282" y="1400643"/>
          <a:ext cx="91440" cy="21553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5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11E0B-6E8E-473E-9289-7BE91C8CCDF6}">
      <dsp:nvSpPr>
        <dsp:cNvPr id="0" name=""/>
        <dsp:cNvSpPr/>
      </dsp:nvSpPr>
      <dsp:spPr>
        <a:xfrm>
          <a:off x="2541198" y="1400643"/>
          <a:ext cx="2834804" cy="2155388"/>
        </a:xfrm>
        <a:custGeom>
          <a:avLst/>
          <a:gdLst/>
          <a:ahLst/>
          <a:cxnLst/>
          <a:rect l="0" t="0" r="0" b="0"/>
          <a:pathLst>
            <a:path>
              <a:moveTo>
                <a:pt x="2834804" y="0"/>
              </a:moveTo>
              <a:lnTo>
                <a:pt x="2834804" y="1909393"/>
              </a:lnTo>
              <a:lnTo>
                <a:pt x="0" y="1909393"/>
              </a:lnTo>
              <a:lnTo>
                <a:pt x="0" y="2155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ECD21-9354-4E53-90BA-C4D33FFDF2BE}">
      <dsp:nvSpPr>
        <dsp:cNvPr id="0" name=""/>
        <dsp:cNvSpPr/>
      </dsp:nvSpPr>
      <dsp:spPr>
        <a:xfrm>
          <a:off x="4099227" y="1878"/>
          <a:ext cx="2553549" cy="1398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Ondernemingsraad</a:t>
          </a:r>
          <a:r>
            <a:rPr lang="nl-NL" sz="1700" kern="1200" dirty="0"/>
            <a:t/>
          </a:r>
          <a:br>
            <a:rPr lang="nl-NL" sz="1700" kern="1200" dirty="0"/>
          </a:br>
          <a:r>
            <a:rPr lang="nl-NL" sz="1400" kern="1200" dirty="0"/>
            <a:t>(2x per jaar overleg met directeur IBN Participatie)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/>
            <a:t>13 zetels</a:t>
          </a:r>
        </a:p>
      </dsp:txBody>
      <dsp:txXfrm>
        <a:off x="4099227" y="1878"/>
        <a:ext cx="2553549" cy="1398765"/>
      </dsp:txXfrm>
    </dsp:sp>
    <dsp:sp modelId="{7D324CEC-EC59-44C2-8D7D-8FAC729DAF39}">
      <dsp:nvSpPr>
        <dsp:cNvPr id="0" name=""/>
        <dsp:cNvSpPr/>
      </dsp:nvSpPr>
      <dsp:spPr>
        <a:xfrm>
          <a:off x="1369791" y="3556032"/>
          <a:ext cx="2342813" cy="117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Dienstencentrum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/>
            <a:t>3 zetels</a:t>
          </a:r>
        </a:p>
      </dsp:txBody>
      <dsp:txXfrm>
        <a:off x="1369791" y="3556032"/>
        <a:ext cx="2342813" cy="1171406"/>
      </dsp:txXfrm>
    </dsp:sp>
    <dsp:sp modelId="{5BDE9985-6D2F-41F1-8700-E4B410D3BE17}">
      <dsp:nvSpPr>
        <dsp:cNvPr id="0" name=""/>
        <dsp:cNvSpPr/>
      </dsp:nvSpPr>
      <dsp:spPr>
        <a:xfrm>
          <a:off x="4204595" y="3556032"/>
          <a:ext cx="2342813" cy="117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Facilitair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/>
            <a:t>3 zetels</a:t>
          </a:r>
          <a:r>
            <a:rPr lang="nl-NL" sz="2000" kern="1200" dirty="0"/>
            <a:t/>
          </a:r>
          <a:br>
            <a:rPr lang="nl-NL" sz="2000" kern="1200" dirty="0"/>
          </a:br>
          <a:endParaRPr lang="nl-NL" sz="1800" kern="1200" dirty="0"/>
        </a:p>
      </dsp:txBody>
      <dsp:txXfrm>
        <a:off x="4204595" y="3556032"/>
        <a:ext cx="2342813" cy="1171406"/>
      </dsp:txXfrm>
    </dsp:sp>
    <dsp:sp modelId="{572530AA-7A82-4320-88E3-804E69FBA007}">
      <dsp:nvSpPr>
        <dsp:cNvPr id="0" name=""/>
        <dsp:cNvSpPr/>
      </dsp:nvSpPr>
      <dsp:spPr>
        <a:xfrm>
          <a:off x="7039400" y="3556032"/>
          <a:ext cx="2342813" cy="117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dirty="0"/>
            <a:t>OC Services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/>
            <a:t>3 zetels</a:t>
          </a:r>
          <a:r>
            <a:rPr lang="nl-NL" sz="2000" kern="1200" dirty="0"/>
            <a:t/>
          </a:r>
          <a:br>
            <a:rPr lang="nl-NL" sz="2000" kern="1200" dirty="0"/>
          </a:br>
          <a:endParaRPr lang="nl-NL" sz="1800" kern="1200" dirty="0"/>
        </a:p>
      </dsp:txBody>
      <dsp:txXfrm>
        <a:off x="7039400" y="3556032"/>
        <a:ext cx="2342813" cy="1171406"/>
      </dsp:txXfrm>
    </dsp:sp>
    <dsp:sp modelId="{3A2509F5-5EE4-487C-901A-952FB15284B6}">
      <dsp:nvSpPr>
        <dsp:cNvPr id="0" name=""/>
        <dsp:cNvSpPr/>
      </dsp:nvSpPr>
      <dsp:spPr>
        <a:xfrm>
          <a:off x="2787193" y="1892634"/>
          <a:ext cx="2342813" cy="117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/>
            <a:t>Secretariaat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/>
            <a:t>(Secretaresse, AS, Coach OC's)</a:t>
          </a:r>
        </a:p>
      </dsp:txBody>
      <dsp:txXfrm>
        <a:off x="2787193" y="1892634"/>
        <a:ext cx="2342813" cy="1171406"/>
      </dsp:txXfrm>
    </dsp:sp>
    <dsp:sp modelId="{3AE45C15-CE58-478E-9E63-C4815B5FEFC1}">
      <dsp:nvSpPr>
        <dsp:cNvPr id="0" name=""/>
        <dsp:cNvSpPr/>
      </dsp:nvSpPr>
      <dsp:spPr>
        <a:xfrm>
          <a:off x="5659951" y="1807262"/>
          <a:ext cx="2342813" cy="117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/>
            <a:t>Dagelijks Bestuur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/>
            <a:t>(voorzitter, vice voorzitter, AS; toegevoegd PR-lid)</a:t>
          </a:r>
        </a:p>
      </dsp:txBody>
      <dsp:txXfrm>
        <a:off x="5659951" y="1807262"/>
        <a:ext cx="2342813" cy="1171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C3E76-48AF-4EAD-82F6-E6AB858CD92F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9A19E-C56B-4307-88DC-2A73AC91FB7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43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#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986971" y="-532599"/>
            <a:ext cx="1120502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endParaRPr lang="nl-NL" sz="1200" b="1" spc="50" baseline="0" dirty="0">
              <a:solidFill>
                <a:schemeClr val="accent5"/>
              </a:solidFill>
              <a:latin typeface="+mj-lt"/>
              <a:cs typeface="Calibri" panose="020F0502020204030204" pitchFamily="34" charset="0"/>
            </a:endParaRPr>
          </a:p>
          <a:p>
            <a:pPr algn="r"/>
            <a:r>
              <a:rPr lang="nl-NL" sz="1200" b="1" spc="50" baseline="0" dirty="0">
                <a:solidFill>
                  <a:schemeClr val="accent5"/>
                </a:solidFill>
                <a:latin typeface="+mj-lt"/>
                <a:cs typeface="Calibri" panose="020F0502020204030204" pitchFamily="34" charset="0"/>
              </a:rPr>
              <a:t>INTRO #1</a:t>
            </a: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28354106-D75B-4545-9546-30B0BAE72FDB}"/>
              </a:ext>
            </a:extLst>
          </p:cNvPr>
          <p:cNvSpPr/>
          <p:nvPr userDrawn="1"/>
        </p:nvSpPr>
        <p:spPr>
          <a:xfrm>
            <a:off x="-342953" y="5092318"/>
            <a:ext cx="12874731" cy="2245368"/>
          </a:xfrm>
          <a:custGeom>
            <a:avLst/>
            <a:gdLst>
              <a:gd name="connsiteX0" fmla="*/ 552815 w 12874731"/>
              <a:gd name="connsiteY0" fmla="*/ 1765682 h 2245368"/>
              <a:gd name="connsiteX1" fmla="*/ 552815 w 12874731"/>
              <a:gd name="connsiteY1" fmla="*/ 1765683 h 2245368"/>
              <a:gd name="connsiteX2" fmla="*/ 12395045 w 12874731"/>
              <a:gd name="connsiteY2" fmla="*/ 1765683 h 2245368"/>
              <a:gd name="connsiteX3" fmla="*/ 12395045 w 12874731"/>
              <a:gd name="connsiteY3" fmla="*/ 1765682 h 2245368"/>
              <a:gd name="connsiteX4" fmla="*/ 10588678 w 12874731"/>
              <a:gd name="connsiteY4" fmla="*/ 0 h 2245368"/>
              <a:gd name="connsiteX5" fmla="*/ 12534321 w 12874731"/>
              <a:gd name="connsiteY5" fmla="*/ 0 h 2245368"/>
              <a:gd name="connsiteX6" fmla="*/ 12534953 w 12874731"/>
              <a:gd name="connsiteY6" fmla="*/ 0 h 2245368"/>
              <a:gd name="connsiteX7" fmla="*/ 12534953 w 12874731"/>
              <a:gd name="connsiteY7" fmla="*/ 2 h 2245368"/>
              <a:gd name="connsiteX8" fmla="*/ 12874729 w 12874731"/>
              <a:gd name="connsiteY8" fmla="*/ 2 h 2245368"/>
              <a:gd name="connsiteX9" fmla="*/ 12874729 w 12874731"/>
              <a:gd name="connsiteY9" fmla="*/ 1765683 h 2245368"/>
              <a:gd name="connsiteX10" fmla="*/ 12874731 w 12874731"/>
              <a:gd name="connsiteY10" fmla="*/ 1765683 h 2245368"/>
              <a:gd name="connsiteX11" fmla="*/ 12874731 w 12874731"/>
              <a:gd name="connsiteY11" fmla="*/ 2245368 h 2245368"/>
              <a:gd name="connsiteX12" fmla="*/ 552815 w 12874731"/>
              <a:gd name="connsiteY12" fmla="*/ 2245368 h 2245368"/>
              <a:gd name="connsiteX13" fmla="*/ 342951 w 12874731"/>
              <a:gd name="connsiteY13" fmla="*/ 2245368 h 2245368"/>
              <a:gd name="connsiteX14" fmla="*/ 0 w 12874731"/>
              <a:gd name="connsiteY14" fmla="*/ 2245368 h 2245368"/>
              <a:gd name="connsiteX15" fmla="*/ 0 w 12874731"/>
              <a:gd name="connsiteY15" fmla="*/ 1101111 h 2245368"/>
              <a:gd name="connsiteX16" fmla="*/ 339778 w 12874731"/>
              <a:gd name="connsiteY16" fmla="*/ 1101111 h 2245368"/>
              <a:gd name="connsiteX17" fmla="*/ 339778 w 12874731"/>
              <a:gd name="connsiteY17" fmla="*/ 1097345 h 2245368"/>
              <a:gd name="connsiteX18" fmla="*/ 9496478 w 12874731"/>
              <a:gd name="connsiteY18" fmla="*/ 1097345 h 2245368"/>
              <a:gd name="connsiteX19" fmla="*/ 10042578 w 12874731"/>
              <a:gd name="connsiteY19" fmla="*/ 550263 h 2245368"/>
              <a:gd name="connsiteX20" fmla="*/ 10588678 w 12874731"/>
              <a:gd name="connsiteY20" fmla="*/ 0 h 224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74731" h="2245368">
                <a:moveTo>
                  <a:pt x="552815" y="1765682"/>
                </a:moveTo>
                <a:lnTo>
                  <a:pt x="552815" y="1765683"/>
                </a:lnTo>
                <a:lnTo>
                  <a:pt x="12395045" y="1765683"/>
                </a:lnTo>
                <a:lnTo>
                  <a:pt x="12395045" y="1765682"/>
                </a:lnTo>
                <a:close/>
                <a:moveTo>
                  <a:pt x="10588678" y="0"/>
                </a:moveTo>
                <a:cubicBezTo>
                  <a:pt x="12294447" y="0"/>
                  <a:pt x="12507668" y="0"/>
                  <a:pt x="12534321" y="0"/>
                </a:cubicBezTo>
                <a:lnTo>
                  <a:pt x="12534953" y="0"/>
                </a:lnTo>
                <a:lnTo>
                  <a:pt x="12534953" y="2"/>
                </a:lnTo>
                <a:lnTo>
                  <a:pt x="12874729" y="2"/>
                </a:lnTo>
                <a:lnTo>
                  <a:pt x="12874729" y="1765683"/>
                </a:lnTo>
                <a:lnTo>
                  <a:pt x="12874731" y="1765683"/>
                </a:lnTo>
                <a:lnTo>
                  <a:pt x="12874731" y="2245368"/>
                </a:lnTo>
                <a:lnTo>
                  <a:pt x="552815" y="2245368"/>
                </a:lnTo>
                <a:lnTo>
                  <a:pt x="342951" y="2245368"/>
                </a:lnTo>
                <a:lnTo>
                  <a:pt x="0" y="2245368"/>
                </a:lnTo>
                <a:lnTo>
                  <a:pt x="0" y="1101111"/>
                </a:lnTo>
                <a:lnTo>
                  <a:pt x="339778" y="1101111"/>
                </a:lnTo>
                <a:lnTo>
                  <a:pt x="339778" y="1097345"/>
                </a:lnTo>
                <a:cubicBezTo>
                  <a:pt x="9496478" y="1097345"/>
                  <a:pt x="9496478" y="1097345"/>
                  <a:pt x="9496478" y="1097345"/>
                </a:cubicBezTo>
                <a:cubicBezTo>
                  <a:pt x="9798103" y="1097345"/>
                  <a:pt x="10042578" y="852431"/>
                  <a:pt x="10042578" y="550263"/>
                </a:cubicBezTo>
                <a:cubicBezTo>
                  <a:pt x="10042578" y="248095"/>
                  <a:pt x="10287053" y="0"/>
                  <a:pt x="105886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2654B8-D99F-442E-8D06-ADE3D735359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40408" y="5598620"/>
            <a:ext cx="1261038" cy="621002"/>
          </a:xfrm>
          <a:custGeom>
            <a:avLst/>
            <a:gdLst>
              <a:gd name="T0" fmla="*/ 276 w 296"/>
              <a:gd name="T1" fmla="*/ 105 h 144"/>
              <a:gd name="T2" fmla="*/ 276 w 296"/>
              <a:gd name="T3" fmla="*/ 86 h 144"/>
              <a:gd name="T4" fmla="*/ 237 w 296"/>
              <a:gd name="T5" fmla="*/ 47 h 144"/>
              <a:gd name="T6" fmla="*/ 207 w 296"/>
              <a:gd name="T7" fmla="*/ 60 h 144"/>
              <a:gd name="T8" fmla="*/ 192 w 296"/>
              <a:gd name="T9" fmla="*/ 50 h 144"/>
              <a:gd name="T10" fmla="*/ 185 w 296"/>
              <a:gd name="T11" fmla="*/ 67 h 144"/>
              <a:gd name="T12" fmla="*/ 198 w 296"/>
              <a:gd name="T13" fmla="*/ 86 h 144"/>
              <a:gd name="T14" fmla="*/ 198 w 296"/>
              <a:gd name="T15" fmla="*/ 105 h 144"/>
              <a:gd name="T16" fmla="*/ 178 w 296"/>
              <a:gd name="T17" fmla="*/ 125 h 144"/>
              <a:gd name="T18" fmla="*/ 157 w 296"/>
              <a:gd name="T19" fmla="*/ 105 h 144"/>
              <a:gd name="T20" fmla="*/ 157 w 296"/>
              <a:gd name="T21" fmla="*/ 86 h 144"/>
              <a:gd name="T22" fmla="*/ 118 w 296"/>
              <a:gd name="T23" fmla="*/ 47 h 144"/>
              <a:gd name="T24" fmla="*/ 98 w 296"/>
              <a:gd name="T25" fmla="*/ 52 h 144"/>
              <a:gd name="T26" fmla="*/ 98 w 296"/>
              <a:gd name="T27" fmla="*/ 0 h 144"/>
              <a:gd name="T28" fmla="*/ 79 w 296"/>
              <a:gd name="T29" fmla="*/ 0 h 144"/>
              <a:gd name="T30" fmla="*/ 79 w 296"/>
              <a:gd name="T31" fmla="*/ 86 h 144"/>
              <a:gd name="T32" fmla="*/ 79 w 296"/>
              <a:gd name="T33" fmla="*/ 105 h 144"/>
              <a:gd name="T34" fmla="*/ 59 w 296"/>
              <a:gd name="T35" fmla="*/ 125 h 144"/>
              <a:gd name="T36" fmla="*/ 39 w 296"/>
              <a:gd name="T37" fmla="*/ 105 h 144"/>
              <a:gd name="T38" fmla="*/ 39 w 296"/>
              <a:gd name="T39" fmla="*/ 63 h 144"/>
              <a:gd name="T40" fmla="*/ 20 w 296"/>
              <a:gd name="T41" fmla="*/ 63 h 144"/>
              <a:gd name="T42" fmla="*/ 20 w 296"/>
              <a:gd name="T43" fmla="*/ 105 h 144"/>
              <a:gd name="T44" fmla="*/ 0 w 296"/>
              <a:gd name="T45" fmla="*/ 125 h 144"/>
              <a:gd name="T46" fmla="*/ 0 w 296"/>
              <a:gd name="T47" fmla="*/ 144 h 144"/>
              <a:gd name="T48" fmla="*/ 30 w 296"/>
              <a:gd name="T49" fmla="*/ 131 h 144"/>
              <a:gd name="T50" fmla="*/ 59 w 296"/>
              <a:gd name="T51" fmla="*/ 144 h 144"/>
              <a:gd name="T52" fmla="*/ 89 w 296"/>
              <a:gd name="T53" fmla="*/ 131 h 144"/>
              <a:gd name="T54" fmla="*/ 118 w 296"/>
              <a:gd name="T55" fmla="*/ 144 h 144"/>
              <a:gd name="T56" fmla="*/ 148 w 296"/>
              <a:gd name="T57" fmla="*/ 131 h 144"/>
              <a:gd name="T58" fmla="*/ 178 w 296"/>
              <a:gd name="T59" fmla="*/ 144 h 144"/>
              <a:gd name="T60" fmla="*/ 217 w 296"/>
              <a:gd name="T61" fmla="*/ 105 h 144"/>
              <a:gd name="T62" fmla="*/ 217 w 296"/>
              <a:gd name="T63" fmla="*/ 86 h 144"/>
              <a:gd name="T64" fmla="*/ 237 w 296"/>
              <a:gd name="T65" fmla="*/ 66 h 144"/>
              <a:gd name="T66" fmla="*/ 257 w 296"/>
              <a:gd name="T67" fmla="*/ 86 h 144"/>
              <a:gd name="T68" fmla="*/ 257 w 296"/>
              <a:gd name="T69" fmla="*/ 105 h 144"/>
              <a:gd name="T70" fmla="*/ 296 w 296"/>
              <a:gd name="T71" fmla="*/ 144 h 144"/>
              <a:gd name="T72" fmla="*/ 296 w 296"/>
              <a:gd name="T73" fmla="*/ 125 h 144"/>
              <a:gd name="T74" fmla="*/ 276 w 296"/>
              <a:gd name="T75" fmla="*/ 105 h 144"/>
              <a:gd name="T76" fmla="*/ 139 w 296"/>
              <a:gd name="T77" fmla="*/ 105 h 144"/>
              <a:gd name="T78" fmla="*/ 118 w 296"/>
              <a:gd name="T79" fmla="*/ 125 h 144"/>
              <a:gd name="T80" fmla="*/ 98 w 296"/>
              <a:gd name="T81" fmla="*/ 105 h 144"/>
              <a:gd name="T82" fmla="*/ 98 w 296"/>
              <a:gd name="T83" fmla="*/ 86 h 144"/>
              <a:gd name="T84" fmla="*/ 118 w 296"/>
              <a:gd name="T85" fmla="*/ 66 h 144"/>
              <a:gd name="T86" fmla="*/ 139 w 296"/>
              <a:gd name="T87" fmla="*/ 86 h 144"/>
              <a:gd name="T88" fmla="*/ 139 w 296"/>
              <a:gd name="T89" fmla="*/ 105 h 144"/>
              <a:gd name="T90" fmla="*/ 42 w 296"/>
              <a:gd name="T91" fmla="*/ 34 h 144"/>
              <a:gd name="T92" fmla="*/ 30 w 296"/>
              <a:gd name="T93" fmla="*/ 47 h 144"/>
              <a:gd name="T94" fmla="*/ 17 w 296"/>
              <a:gd name="T95" fmla="*/ 34 h 144"/>
              <a:gd name="T96" fmla="*/ 30 w 296"/>
              <a:gd name="T97" fmla="*/ 22 h 144"/>
              <a:gd name="T98" fmla="*/ 42 w 296"/>
              <a:gd name="T99" fmla="*/ 3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6" h="144">
                <a:moveTo>
                  <a:pt x="276" y="105"/>
                </a:moveTo>
                <a:cubicBezTo>
                  <a:pt x="276" y="86"/>
                  <a:pt x="276" y="86"/>
                  <a:pt x="276" y="86"/>
                </a:cubicBezTo>
                <a:cubicBezTo>
                  <a:pt x="276" y="64"/>
                  <a:pt x="258" y="47"/>
                  <a:pt x="237" y="47"/>
                </a:cubicBezTo>
                <a:cubicBezTo>
                  <a:pt x="225" y="47"/>
                  <a:pt x="214" y="52"/>
                  <a:pt x="207" y="60"/>
                </a:cubicBezTo>
                <a:cubicBezTo>
                  <a:pt x="203" y="56"/>
                  <a:pt x="198" y="52"/>
                  <a:pt x="192" y="50"/>
                </a:cubicBezTo>
                <a:cubicBezTo>
                  <a:pt x="185" y="67"/>
                  <a:pt x="185" y="67"/>
                  <a:pt x="185" y="67"/>
                </a:cubicBezTo>
                <a:cubicBezTo>
                  <a:pt x="193" y="70"/>
                  <a:pt x="198" y="78"/>
                  <a:pt x="198" y="86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8" y="116"/>
                  <a:pt x="189" y="125"/>
                  <a:pt x="178" y="125"/>
                </a:cubicBezTo>
                <a:cubicBezTo>
                  <a:pt x="166" y="125"/>
                  <a:pt x="157" y="116"/>
                  <a:pt x="157" y="105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7" y="64"/>
                  <a:pt x="140" y="47"/>
                  <a:pt x="118" y="47"/>
                </a:cubicBezTo>
                <a:cubicBezTo>
                  <a:pt x="111" y="47"/>
                  <a:pt x="104" y="49"/>
                  <a:pt x="98" y="52"/>
                </a:cubicBezTo>
                <a:cubicBezTo>
                  <a:pt x="98" y="0"/>
                  <a:pt x="98" y="0"/>
                  <a:pt x="98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16"/>
                  <a:pt x="70" y="125"/>
                  <a:pt x="59" y="125"/>
                </a:cubicBezTo>
                <a:cubicBezTo>
                  <a:pt x="48" y="125"/>
                  <a:pt x="39" y="116"/>
                  <a:pt x="39" y="105"/>
                </a:cubicBezTo>
                <a:cubicBezTo>
                  <a:pt x="39" y="63"/>
                  <a:pt x="39" y="63"/>
                  <a:pt x="3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16"/>
                  <a:pt x="11" y="125"/>
                  <a:pt x="0" y="125"/>
                </a:cubicBezTo>
                <a:cubicBezTo>
                  <a:pt x="0" y="144"/>
                  <a:pt x="0" y="144"/>
                  <a:pt x="0" y="144"/>
                </a:cubicBezTo>
                <a:cubicBezTo>
                  <a:pt x="12" y="144"/>
                  <a:pt x="22" y="139"/>
                  <a:pt x="30" y="131"/>
                </a:cubicBezTo>
                <a:cubicBezTo>
                  <a:pt x="37" y="139"/>
                  <a:pt x="47" y="144"/>
                  <a:pt x="59" y="144"/>
                </a:cubicBezTo>
                <a:cubicBezTo>
                  <a:pt x="71" y="144"/>
                  <a:pt x="82" y="139"/>
                  <a:pt x="89" y="131"/>
                </a:cubicBezTo>
                <a:cubicBezTo>
                  <a:pt x="96" y="139"/>
                  <a:pt x="107" y="144"/>
                  <a:pt x="118" y="144"/>
                </a:cubicBezTo>
                <a:cubicBezTo>
                  <a:pt x="130" y="144"/>
                  <a:pt x="141" y="139"/>
                  <a:pt x="148" y="131"/>
                </a:cubicBezTo>
                <a:cubicBezTo>
                  <a:pt x="155" y="139"/>
                  <a:pt x="166" y="144"/>
                  <a:pt x="178" y="144"/>
                </a:cubicBezTo>
                <a:cubicBezTo>
                  <a:pt x="199" y="144"/>
                  <a:pt x="217" y="127"/>
                  <a:pt x="217" y="105"/>
                </a:cubicBezTo>
                <a:cubicBezTo>
                  <a:pt x="217" y="86"/>
                  <a:pt x="217" y="86"/>
                  <a:pt x="217" y="86"/>
                </a:cubicBezTo>
                <a:cubicBezTo>
                  <a:pt x="217" y="75"/>
                  <a:pt x="226" y="66"/>
                  <a:pt x="237" y="66"/>
                </a:cubicBezTo>
                <a:cubicBezTo>
                  <a:pt x="248" y="66"/>
                  <a:pt x="257" y="75"/>
                  <a:pt x="257" y="86"/>
                </a:cubicBezTo>
                <a:cubicBezTo>
                  <a:pt x="257" y="105"/>
                  <a:pt x="257" y="105"/>
                  <a:pt x="257" y="105"/>
                </a:cubicBezTo>
                <a:cubicBezTo>
                  <a:pt x="257" y="127"/>
                  <a:pt x="274" y="144"/>
                  <a:pt x="296" y="144"/>
                </a:cubicBezTo>
                <a:cubicBezTo>
                  <a:pt x="296" y="125"/>
                  <a:pt x="296" y="125"/>
                  <a:pt x="296" y="125"/>
                </a:cubicBezTo>
                <a:cubicBezTo>
                  <a:pt x="285" y="125"/>
                  <a:pt x="276" y="116"/>
                  <a:pt x="276" y="105"/>
                </a:cubicBezTo>
                <a:moveTo>
                  <a:pt x="139" y="105"/>
                </a:moveTo>
                <a:cubicBezTo>
                  <a:pt x="139" y="116"/>
                  <a:pt x="129" y="125"/>
                  <a:pt x="118" y="125"/>
                </a:cubicBezTo>
                <a:cubicBezTo>
                  <a:pt x="107" y="125"/>
                  <a:pt x="98" y="116"/>
                  <a:pt x="98" y="105"/>
                </a:cubicBezTo>
                <a:cubicBezTo>
                  <a:pt x="98" y="86"/>
                  <a:pt x="98" y="86"/>
                  <a:pt x="98" y="86"/>
                </a:cubicBezTo>
                <a:cubicBezTo>
                  <a:pt x="98" y="75"/>
                  <a:pt x="107" y="66"/>
                  <a:pt x="118" y="66"/>
                </a:cubicBezTo>
                <a:cubicBezTo>
                  <a:pt x="130" y="66"/>
                  <a:pt x="139" y="75"/>
                  <a:pt x="139" y="86"/>
                </a:cubicBezTo>
                <a:cubicBezTo>
                  <a:pt x="139" y="105"/>
                  <a:pt x="139" y="105"/>
                  <a:pt x="139" y="105"/>
                </a:cubicBezTo>
                <a:close/>
                <a:moveTo>
                  <a:pt x="42" y="34"/>
                </a:moveTo>
                <a:cubicBezTo>
                  <a:pt x="42" y="41"/>
                  <a:pt x="36" y="47"/>
                  <a:pt x="30" y="47"/>
                </a:cubicBezTo>
                <a:cubicBezTo>
                  <a:pt x="23" y="47"/>
                  <a:pt x="17" y="41"/>
                  <a:pt x="17" y="34"/>
                </a:cubicBezTo>
                <a:cubicBezTo>
                  <a:pt x="17" y="27"/>
                  <a:pt x="23" y="22"/>
                  <a:pt x="30" y="22"/>
                </a:cubicBezTo>
                <a:cubicBezTo>
                  <a:pt x="36" y="22"/>
                  <a:pt x="42" y="27"/>
                  <a:pt x="42" y="34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3EA75510-19CA-4017-B446-36D5A0C5B182}"/>
              </a:ext>
            </a:extLst>
          </p:cNvPr>
          <p:cNvGrpSpPr/>
          <p:nvPr userDrawn="1"/>
        </p:nvGrpSpPr>
        <p:grpSpPr>
          <a:xfrm>
            <a:off x="1449388" y="1222375"/>
            <a:ext cx="2678113" cy="1041400"/>
            <a:chOff x="1449388" y="1222375"/>
            <a:chExt cx="2678113" cy="1041400"/>
          </a:xfrm>
        </p:grpSpPr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D918E261-38C7-46FC-9C26-B30AE8A63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9388" y="1438275"/>
              <a:ext cx="1171575" cy="806450"/>
            </a:xfrm>
            <a:custGeom>
              <a:avLst/>
              <a:gdLst>
                <a:gd name="T0" fmla="*/ 90 w 370"/>
                <a:gd name="T1" fmla="*/ 129 h 254"/>
                <a:gd name="T2" fmla="*/ 120 w 370"/>
                <a:gd name="T3" fmla="*/ 70 h 254"/>
                <a:gd name="T4" fmla="*/ 136 w 370"/>
                <a:gd name="T5" fmla="*/ 84 h 254"/>
                <a:gd name="T6" fmla="*/ 141 w 370"/>
                <a:gd name="T7" fmla="*/ 126 h 254"/>
                <a:gd name="T8" fmla="*/ 141 w 370"/>
                <a:gd name="T9" fmla="*/ 254 h 254"/>
                <a:gd name="T10" fmla="*/ 230 w 370"/>
                <a:gd name="T11" fmla="*/ 254 h 254"/>
                <a:gd name="T12" fmla="*/ 230 w 370"/>
                <a:gd name="T13" fmla="*/ 129 h 254"/>
                <a:gd name="T14" fmla="*/ 260 w 370"/>
                <a:gd name="T15" fmla="*/ 70 h 254"/>
                <a:gd name="T16" fmla="*/ 276 w 370"/>
                <a:gd name="T17" fmla="*/ 84 h 254"/>
                <a:gd name="T18" fmla="*/ 281 w 370"/>
                <a:gd name="T19" fmla="*/ 126 h 254"/>
                <a:gd name="T20" fmla="*/ 281 w 370"/>
                <a:gd name="T21" fmla="*/ 254 h 254"/>
                <a:gd name="T22" fmla="*/ 370 w 370"/>
                <a:gd name="T23" fmla="*/ 254 h 254"/>
                <a:gd name="T24" fmla="*/ 370 w 370"/>
                <a:gd name="T25" fmla="*/ 112 h 254"/>
                <a:gd name="T26" fmla="*/ 362 w 370"/>
                <a:gd name="T27" fmla="*/ 43 h 254"/>
                <a:gd name="T28" fmla="*/ 288 w 370"/>
                <a:gd name="T29" fmla="*/ 0 h 254"/>
                <a:gd name="T30" fmla="*/ 219 w 370"/>
                <a:gd name="T31" fmla="*/ 36 h 254"/>
                <a:gd name="T32" fmla="*/ 147 w 370"/>
                <a:gd name="T33" fmla="*/ 0 h 254"/>
                <a:gd name="T34" fmla="*/ 79 w 370"/>
                <a:gd name="T35" fmla="*/ 36 h 254"/>
                <a:gd name="T36" fmla="*/ 74 w 370"/>
                <a:gd name="T37" fmla="*/ 7 h 254"/>
                <a:gd name="T38" fmla="*/ 0 w 370"/>
                <a:gd name="T39" fmla="*/ 7 h 254"/>
                <a:gd name="T40" fmla="*/ 0 w 370"/>
                <a:gd name="T41" fmla="*/ 254 h 254"/>
                <a:gd name="T42" fmla="*/ 90 w 370"/>
                <a:gd name="T43" fmla="*/ 254 h 254"/>
                <a:gd name="T44" fmla="*/ 90 w 370"/>
                <a:gd name="T45" fmla="*/ 12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0" h="254">
                  <a:moveTo>
                    <a:pt x="90" y="129"/>
                  </a:moveTo>
                  <a:cubicBezTo>
                    <a:pt x="90" y="82"/>
                    <a:pt x="101" y="70"/>
                    <a:pt x="120" y="70"/>
                  </a:cubicBezTo>
                  <a:cubicBezTo>
                    <a:pt x="127" y="70"/>
                    <a:pt x="133" y="76"/>
                    <a:pt x="136" y="84"/>
                  </a:cubicBezTo>
                  <a:cubicBezTo>
                    <a:pt x="141" y="96"/>
                    <a:pt x="141" y="114"/>
                    <a:pt x="141" y="126"/>
                  </a:cubicBezTo>
                  <a:cubicBezTo>
                    <a:pt x="141" y="254"/>
                    <a:pt x="141" y="254"/>
                    <a:pt x="141" y="254"/>
                  </a:cubicBezTo>
                  <a:cubicBezTo>
                    <a:pt x="230" y="254"/>
                    <a:pt x="230" y="254"/>
                    <a:pt x="230" y="254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30" y="82"/>
                    <a:pt x="242" y="70"/>
                    <a:pt x="260" y="70"/>
                  </a:cubicBezTo>
                  <a:cubicBezTo>
                    <a:pt x="268" y="70"/>
                    <a:pt x="273" y="76"/>
                    <a:pt x="276" y="84"/>
                  </a:cubicBezTo>
                  <a:cubicBezTo>
                    <a:pt x="281" y="96"/>
                    <a:pt x="281" y="114"/>
                    <a:pt x="281" y="126"/>
                  </a:cubicBezTo>
                  <a:cubicBezTo>
                    <a:pt x="281" y="254"/>
                    <a:pt x="281" y="254"/>
                    <a:pt x="281" y="254"/>
                  </a:cubicBezTo>
                  <a:cubicBezTo>
                    <a:pt x="370" y="254"/>
                    <a:pt x="370" y="254"/>
                    <a:pt x="370" y="254"/>
                  </a:cubicBezTo>
                  <a:cubicBezTo>
                    <a:pt x="370" y="112"/>
                    <a:pt x="370" y="112"/>
                    <a:pt x="370" y="112"/>
                  </a:cubicBezTo>
                  <a:cubicBezTo>
                    <a:pt x="370" y="84"/>
                    <a:pt x="368" y="61"/>
                    <a:pt x="362" y="43"/>
                  </a:cubicBezTo>
                  <a:cubicBezTo>
                    <a:pt x="351" y="15"/>
                    <a:pt x="329" y="0"/>
                    <a:pt x="288" y="0"/>
                  </a:cubicBezTo>
                  <a:cubicBezTo>
                    <a:pt x="257" y="0"/>
                    <a:pt x="228" y="20"/>
                    <a:pt x="219" y="36"/>
                  </a:cubicBezTo>
                  <a:cubicBezTo>
                    <a:pt x="208" y="14"/>
                    <a:pt x="189" y="0"/>
                    <a:pt x="147" y="0"/>
                  </a:cubicBezTo>
                  <a:cubicBezTo>
                    <a:pt x="118" y="0"/>
                    <a:pt x="88" y="19"/>
                    <a:pt x="79" y="36"/>
                  </a:cubicBezTo>
                  <a:cubicBezTo>
                    <a:pt x="79" y="33"/>
                    <a:pt x="78" y="16"/>
                    <a:pt x="74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90" y="254"/>
                    <a:pt x="90" y="254"/>
                    <a:pt x="90" y="254"/>
                  </a:cubicBezTo>
                  <a:lnTo>
                    <a:pt x="90" y="129"/>
                  </a:lnTo>
                  <a:close/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5348D7CC-E760-4F63-B448-A7FB7E1720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2088" y="1438275"/>
              <a:ext cx="742950" cy="825500"/>
            </a:xfrm>
            <a:custGeom>
              <a:avLst/>
              <a:gdLst>
                <a:gd name="T0" fmla="*/ 127 w 234"/>
                <a:gd name="T1" fmla="*/ 0 h 260"/>
                <a:gd name="T2" fmla="*/ 0 w 234"/>
                <a:gd name="T3" fmla="*/ 130 h 260"/>
                <a:gd name="T4" fmla="*/ 120 w 234"/>
                <a:gd name="T5" fmla="*/ 260 h 260"/>
                <a:gd name="T6" fmla="*/ 232 w 234"/>
                <a:gd name="T7" fmla="*/ 237 h 260"/>
                <a:gd name="T8" fmla="*/ 232 w 234"/>
                <a:gd name="T9" fmla="*/ 167 h 260"/>
                <a:gd name="T10" fmla="*/ 120 w 234"/>
                <a:gd name="T11" fmla="*/ 192 h 260"/>
                <a:gd name="T12" fmla="*/ 97 w 234"/>
                <a:gd name="T13" fmla="*/ 176 h 260"/>
                <a:gd name="T14" fmla="*/ 111 w 234"/>
                <a:gd name="T15" fmla="*/ 162 h 260"/>
                <a:gd name="T16" fmla="*/ 148 w 234"/>
                <a:gd name="T17" fmla="*/ 154 h 260"/>
                <a:gd name="T18" fmla="*/ 234 w 234"/>
                <a:gd name="T19" fmla="*/ 79 h 260"/>
                <a:gd name="T20" fmla="*/ 127 w 234"/>
                <a:gd name="T21" fmla="*/ 0 h 260"/>
                <a:gd name="T22" fmla="*/ 122 w 234"/>
                <a:gd name="T23" fmla="*/ 107 h 260"/>
                <a:gd name="T24" fmla="*/ 104 w 234"/>
                <a:gd name="T25" fmla="*/ 111 h 260"/>
                <a:gd name="T26" fmla="*/ 89 w 234"/>
                <a:gd name="T27" fmla="*/ 117 h 260"/>
                <a:gd name="T28" fmla="*/ 89 w 234"/>
                <a:gd name="T29" fmla="*/ 113 h 260"/>
                <a:gd name="T30" fmla="*/ 127 w 234"/>
                <a:gd name="T31" fmla="*/ 68 h 260"/>
                <a:gd name="T32" fmla="*/ 146 w 234"/>
                <a:gd name="T33" fmla="*/ 84 h 260"/>
                <a:gd name="T34" fmla="*/ 122 w 234"/>
                <a:gd name="T35" fmla="*/ 10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60">
                  <a:moveTo>
                    <a:pt x="127" y="0"/>
                  </a:moveTo>
                  <a:cubicBezTo>
                    <a:pt x="50" y="0"/>
                    <a:pt x="0" y="51"/>
                    <a:pt x="0" y="130"/>
                  </a:cubicBezTo>
                  <a:cubicBezTo>
                    <a:pt x="0" y="209"/>
                    <a:pt x="38" y="260"/>
                    <a:pt x="120" y="260"/>
                  </a:cubicBezTo>
                  <a:cubicBezTo>
                    <a:pt x="170" y="260"/>
                    <a:pt x="209" y="250"/>
                    <a:pt x="232" y="23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199" y="181"/>
                    <a:pt x="148" y="192"/>
                    <a:pt x="120" y="192"/>
                  </a:cubicBezTo>
                  <a:cubicBezTo>
                    <a:pt x="104" y="192"/>
                    <a:pt x="97" y="184"/>
                    <a:pt x="97" y="176"/>
                  </a:cubicBezTo>
                  <a:cubicBezTo>
                    <a:pt x="97" y="168"/>
                    <a:pt x="101" y="164"/>
                    <a:pt x="111" y="162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207" y="141"/>
                    <a:pt x="234" y="126"/>
                    <a:pt x="234" y="79"/>
                  </a:cubicBezTo>
                  <a:cubicBezTo>
                    <a:pt x="234" y="36"/>
                    <a:pt x="199" y="0"/>
                    <a:pt x="127" y="0"/>
                  </a:cubicBezTo>
                  <a:moveTo>
                    <a:pt x="122" y="107"/>
                  </a:moveTo>
                  <a:cubicBezTo>
                    <a:pt x="104" y="111"/>
                    <a:pt x="104" y="111"/>
                    <a:pt x="104" y="111"/>
                  </a:cubicBezTo>
                  <a:cubicBezTo>
                    <a:pt x="93" y="114"/>
                    <a:pt x="91" y="116"/>
                    <a:pt x="89" y="117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85"/>
                    <a:pt x="102" y="68"/>
                    <a:pt x="127" y="68"/>
                  </a:cubicBezTo>
                  <a:cubicBezTo>
                    <a:pt x="138" y="68"/>
                    <a:pt x="146" y="74"/>
                    <a:pt x="146" y="84"/>
                  </a:cubicBezTo>
                  <a:cubicBezTo>
                    <a:pt x="146" y="96"/>
                    <a:pt x="140" y="102"/>
                    <a:pt x="122" y="107"/>
                  </a:cubicBezTo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92482792-33A7-4DBF-A5AC-0E208DE19C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0763" y="1222375"/>
              <a:ext cx="566738" cy="1041400"/>
            </a:xfrm>
            <a:custGeom>
              <a:avLst/>
              <a:gdLst>
                <a:gd name="T0" fmla="*/ 29 w 179"/>
                <a:gd name="T1" fmla="*/ 242 h 328"/>
                <a:gd name="T2" fmla="*/ 118 w 179"/>
                <a:gd name="T3" fmla="*/ 328 h 328"/>
                <a:gd name="T4" fmla="*/ 179 w 179"/>
                <a:gd name="T5" fmla="*/ 321 h 328"/>
                <a:gd name="T6" fmla="*/ 179 w 179"/>
                <a:gd name="T7" fmla="*/ 254 h 328"/>
                <a:gd name="T8" fmla="*/ 141 w 179"/>
                <a:gd name="T9" fmla="*/ 259 h 328"/>
                <a:gd name="T10" fmla="*/ 118 w 179"/>
                <a:gd name="T11" fmla="*/ 233 h 328"/>
                <a:gd name="T12" fmla="*/ 118 w 179"/>
                <a:gd name="T13" fmla="*/ 140 h 328"/>
                <a:gd name="T14" fmla="*/ 171 w 179"/>
                <a:gd name="T15" fmla="*/ 140 h 328"/>
                <a:gd name="T16" fmla="*/ 171 w 179"/>
                <a:gd name="T17" fmla="*/ 75 h 328"/>
                <a:gd name="T18" fmla="*/ 118 w 179"/>
                <a:gd name="T19" fmla="*/ 75 h 328"/>
                <a:gd name="T20" fmla="*/ 118 w 179"/>
                <a:gd name="T21" fmla="*/ 0 h 328"/>
                <a:gd name="T22" fmla="*/ 29 w 179"/>
                <a:gd name="T23" fmla="*/ 23 h 328"/>
                <a:gd name="T24" fmla="*/ 29 w 179"/>
                <a:gd name="T25" fmla="*/ 75 h 328"/>
                <a:gd name="T26" fmla="*/ 0 w 179"/>
                <a:gd name="T27" fmla="*/ 75 h 328"/>
                <a:gd name="T28" fmla="*/ 0 w 179"/>
                <a:gd name="T29" fmla="*/ 140 h 328"/>
                <a:gd name="T30" fmla="*/ 29 w 179"/>
                <a:gd name="T31" fmla="*/ 140 h 328"/>
                <a:gd name="T32" fmla="*/ 29 w 179"/>
                <a:gd name="T33" fmla="*/ 242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328">
                  <a:moveTo>
                    <a:pt x="29" y="242"/>
                  </a:moveTo>
                  <a:cubicBezTo>
                    <a:pt x="29" y="299"/>
                    <a:pt x="53" y="328"/>
                    <a:pt x="118" y="328"/>
                  </a:cubicBezTo>
                  <a:cubicBezTo>
                    <a:pt x="147" y="328"/>
                    <a:pt x="173" y="323"/>
                    <a:pt x="179" y="321"/>
                  </a:cubicBezTo>
                  <a:cubicBezTo>
                    <a:pt x="179" y="254"/>
                    <a:pt x="179" y="254"/>
                    <a:pt x="179" y="254"/>
                  </a:cubicBezTo>
                  <a:cubicBezTo>
                    <a:pt x="164" y="258"/>
                    <a:pt x="155" y="259"/>
                    <a:pt x="141" y="259"/>
                  </a:cubicBezTo>
                  <a:cubicBezTo>
                    <a:pt x="130" y="259"/>
                    <a:pt x="118" y="256"/>
                    <a:pt x="118" y="233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71" y="140"/>
                    <a:pt x="171" y="140"/>
                    <a:pt x="171" y="140"/>
                  </a:cubicBezTo>
                  <a:cubicBezTo>
                    <a:pt x="171" y="75"/>
                    <a:pt x="171" y="75"/>
                    <a:pt x="171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66" y="5"/>
                    <a:pt x="37" y="18"/>
                    <a:pt x="29" y="23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29" y="140"/>
                    <a:pt x="29" y="140"/>
                    <a:pt x="29" y="140"/>
                  </a:cubicBezTo>
                  <a:lnTo>
                    <a:pt x="29" y="242"/>
                  </a:lnTo>
                  <a:close/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D6CC652D-B1B6-4B27-891B-5285A1A4850D}"/>
              </a:ext>
            </a:extLst>
          </p:cNvPr>
          <p:cNvGrpSpPr/>
          <p:nvPr userDrawn="1"/>
        </p:nvGrpSpPr>
        <p:grpSpPr>
          <a:xfrm>
            <a:off x="1423988" y="2035175"/>
            <a:ext cx="3644901" cy="1133475"/>
            <a:chOff x="1423988" y="2035175"/>
            <a:chExt cx="3644901" cy="1133475"/>
          </a:xfrm>
        </p:grpSpPr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BB590ADD-C902-4B46-BC15-7E54D7344A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2362200"/>
              <a:ext cx="1263650" cy="784225"/>
            </a:xfrm>
            <a:custGeom>
              <a:avLst/>
              <a:gdLst>
                <a:gd name="T0" fmla="*/ 275 w 399"/>
                <a:gd name="T1" fmla="*/ 155 h 247"/>
                <a:gd name="T2" fmla="*/ 238 w 399"/>
                <a:gd name="T3" fmla="*/ 0 h 247"/>
                <a:gd name="T4" fmla="*/ 160 w 399"/>
                <a:gd name="T5" fmla="*/ 0 h 247"/>
                <a:gd name="T6" fmla="*/ 124 w 399"/>
                <a:gd name="T7" fmla="*/ 155 h 247"/>
                <a:gd name="T8" fmla="*/ 92 w 399"/>
                <a:gd name="T9" fmla="*/ 0 h 247"/>
                <a:gd name="T10" fmla="*/ 0 w 399"/>
                <a:gd name="T11" fmla="*/ 0 h 247"/>
                <a:gd name="T12" fmla="*/ 82 w 399"/>
                <a:gd name="T13" fmla="*/ 247 h 247"/>
                <a:gd name="T14" fmla="*/ 161 w 399"/>
                <a:gd name="T15" fmla="*/ 247 h 247"/>
                <a:gd name="T16" fmla="*/ 199 w 399"/>
                <a:gd name="T17" fmla="*/ 120 h 247"/>
                <a:gd name="T18" fmla="*/ 237 w 399"/>
                <a:gd name="T19" fmla="*/ 247 h 247"/>
                <a:gd name="T20" fmla="*/ 317 w 399"/>
                <a:gd name="T21" fmla="*/ 247 h 247"/>
                <a:gd name="T22" fmla="*/ 399 w 399"/>
                <a:gd name="T23" fmla="*/ 0 h 247"/>
                <a:gd name="T24" fmla="*/ 306 w 399"/>
                <a:gd name="T25" fmla="*/ 0 h 247"/>
                <a:gd name="T26" fmla="*/ 275 w 399"/>
                <a:gd name="T27" fmla="*/ 15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9" h="247">
                  <a:moveTo>
                    <a:pt x="275" y="155"/>
                  </a:moveTo>
                  <a:cubicBezTo>
                    <a:pt x="263" y="117"/>
                    <a:pt x="249" y="68"/>
                    <a:pt x="238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49" y="68"/>
                    <a:pt x="136" y="117"/>
                    <a:pt x="124" y="155"/>
                  </a:cubicBezTo>
                  <a:cubicBezTo>
                    <a:pt x="112" y="117"/>
                    <a:pt x="102" y="68"/>
                    <a:pt x="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86"/>
                    <a:pt x="53" y="189"/>
                    <a:pt x="82" y="247"/>
                  </a:cubicBezTo>
                  <a:cubicBezTo>
                    <a:pt x="161" y="247"/>
                    <a:pt x="161" y="247"/>
                    <a:pt x="161" y="247"/>
                  </a:cubicBezTo>
                  <a:cubicBezTo>
                    <a:pt x="181" y="199"/>
                    <a:pt x="193" y="151"/>
                    <a:pt x="199" y="120"/>
                  </a:cubicBezTo>
                  <a:cubicBezTo>
                    <a:pt x="205" y="151"/>
                    <a:pt x="218" y="199"/>
                    <a:pt x="237" y="247"/>
                  </a:cubicBezTo>
                  <a:cubicBezTo>
                    <a:pt x="317" y="247"/>
                    <a:pt x="317" y="247"/>
                    <a:pt x="317" y="247"/>
                  </a:cubicBezTo>
                  <a:cubicBezTo>
                    <a:pt x="346" y="189"/>
                    <a:pt x="380" y="86"/>
                    <a:pt x="399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296" y="68"/>
                    <a:pt x="286" y="117"/>
                    <a:pt x="275" y="155"/>
                  </a:cubicBezTo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C9A8214A-AE1D-4FE1-9C5F-3966D36EBA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16213" y="2343150"/>
              <a:ext cx="742950" cy="825500"/>
            </a:xfrm>
            <a:custGeom>
              <a:avLst/>
              <a:gdLst>
                <a:gd name="T0" fmla="*/ 111 w 234"/>
                <a:gd name="T1" fmla="*/ 162 h 260"/>
                <a:gd name="T2" fmla="*/ 148 w 234"/>
                <a:gd name="T3" fmla="*/ 153 h 260"/>
                <a:gd name="T4" fmla="*/ 234 w 234"/>
                <a:gd name="T5" fmla="*/ 79 h 260"/>
                <a:gd name="T6" fmla="*/ 128 w 234"/>
                <a:gd name="T7" fmla="*/ 0 h 260"/>
                <a:gd name="T8" fmla="*/ 0 w 234"/>
                <a:gd name="T9" fmla="*/ 130 h 260"/>
                <a:gd name="T10" fmla="*/ 120 w 234"/>
                <a:gd name="T11" fmla="*/ 260 h 260"/>
                <a:gd name="T12" fmla="*/ 233 w 234"/>
                <a:gd name="T13" fmla="*/ 237 h 260"/>
                <a:gd name="T14" fmla="*/ 233 w 234"/>
                <a:gd name="T15" fmla="*/ 167 h 260"/>
                <a:gd name="T16" fmla="*/ 120 w 234"/>
                <a:gd name="T17" fmla="*/ 192 h 260"/>
                <a:gd name="T18" fmla="*/ 98 w 234"/>
                <a:gd name="T19" fmla="*/ 176 h 260"/>
                <a:gd name="T20" fmla="*/ 111 w 234"/>
                <a:gd name="T21" fmla="*/ 162 h 260"/>
                <a:gd name="T22" fmla="*/ 89 w 234"/>
                <a:gd name="T23" fmla="*/ 117 h 260"/>
                <a:gd name="T24" fmla="*/ 89 w 234"/>
                <a:gd name="T25" fmla="*/ 112 h 260"/>
                <a:gd name="T26" fmla="*/ 127 w 234"/>
                <a:gd name="T27" fmla="*/ 67 h 260"/>
                <a:gd name="T28" fmla="*/ 146 w 234"/>
                <a:gd name="T29" fmla="*/ 84 h 260"/>
                <a:gd name="T30" fmla="*/ 122 w 234"/>
                <a:gd name="T31" fmla="*/ 107 h 260"/>
                <a:gd name="T32" fmla="*/ 104 w 234"/>
                <a:gd name="T33" fmla="*/ 111 h 260"/>
                <a:gd name="T34" fmla="*/ 89 w 234"/>
                <a:gd name="T35" fmla="*/ 11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60">
                  <a:moveTo>
                    <a:pt x="111" y="162"/>
                  </a:moveTo>
                  <a:cubicBezTo>
                    <a:pt x="148" y="153"/>
                    <a:pt x="148" y="153"/>
                    <a:pt x="148" y="153"/>
                  </a:cubicBezTo>
                  <a:cubicBezTo>
                    <a:pt x="207" y="140"/>
                    <a:pt x="234" y="125"/>
                    <a:pt x="234" y="79"/>
                  </a:cubicBezTo>
                  <a:cubicBezTo>
                    <a:pt x="234" y="35"/>
                    <a:pt x="199" y="0"/>
                    <a:pt x="128" y="0"/>
                  </a:cubicBezTo>
                  <a:cubicBezTo>
                    <a:pt x="50" y="0"/>
                    <a:pt x="0" y="50"/>
                    <a:pt x="0" y="130"/>
                  </a:cubicBezTo>
                  <a:cubicBezTo>
                    <a:pt x="0" y="209"/>
                    <a:pt x="38" y="260"/>
                    <a:pt x="120" y="260"/>
                  </a:cubicBezTo>
                  <a:cubicBezTo>
                    <a:pt x="170" y="260"/>
                    <a:pt x="209" y="250"/>
                    <a:pt x="233" y="237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199" y="181"/>
                    <a:pt x="148" y="192"/>
                    <a:pt x="120" y="192"/>
                  </a:cubicBezTo>
                  <a:cubicBezTo>
                    <a:pt x="104" y="192"/>
                    <a:pt x="98" y="184"/>
                    <a:pt x="98" y="176"/>
                  </a:cubicBezTo>
                  <a:cubicBezTo>
                    <a:pt x="98" y="168"/>
                    <a:pt x="101" y="164"/>
                    <a:pt x="111" y="162"/>
                  </a:cubicBezTo>
                  <a:moveTo>
                    <a:pt x="89" y="117"/>
                  </a:moveTo>
                  <a:cubicBezTo>
                    <a:pt x="89" y="112"/>
                    <a:pt x="89" y="112"/>
                    <a:pt x="89" y="112"/>
                  </a:cubicBezTo>
                  <a:cubicBezTo>
                    <a:pt x="89" y="85"/>
                    <a:pt x="102" y="67"/>
                    <a:pt x="127" y="67"/>
                  </a:cubicBezTo>
                  <a:cubicBezTo>
                    <a:pt x="138" y="67"/>
                    <a:pt x="146" y="74"/>
                    <a:pt x="146" y="84"/>
                  </a:cubicBezTo>
                  <a:cubicBezTo>
                    <a:pt x="146" y="95"/>
                    <a:pt x="140" y="102"/>
                    <a:pt x="122" y="107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93" y="114"/>
                    <a:pt x="91" y="115"/>
                    <a:pt x="89" y="117"/>
                  </a:cubicBezTo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B1042852-9844-41D5-BDFD-224EC81801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3151" y="2343150"/>
              <a:ext cx="501650" cy="803275"/>
            </a:xfrm>
            <a:custGeom>
              <a:avLst/>
              <a:gdLst>
                <a:gd name="T0" fmla="*/ 78 w 158"/>
                <a:gd name="T1" fmla="*/ 37 h 253"/>
                <a:gd name="T2" fmla="*/ 73 w 158"/>
                <a:gd name="T3" fmla="*/ 6 h 253"/>
                <a:gd name="T4" fmla="*/ 0 w 158"/>
                <a:gd name="T5" fmla="*/ 6 h 253"/>
                <a:gd name="T6" fmla="*/ 0 w 158"/>
                <a:gd name="T7" fmla="*/ 253 h 253"/>
                <a:gd name="T8" fmla="*/ 89 w 158"/>
                <a:gd name="T9" fmla="*/ 253 h 253"/>
                <a:gd name="T10" fmla="*/ 89 w 158"/>
                <a:gd name="T11" fmla="*/ 116 h 253"/>
                <a:gd name="T12" fmla="*/ 123 w 158"/>
                <a:gd name="T13" fmla="*/ 78 h 253"/>
                <a:gd name="T14" fmla="*/ 158 w 158"/>
                <a:gd name="T15" fmla="*/ 81 h 253"/>
                <a:gd name="T16" fmla="*/ 158 w 158"/>
                <a:gd name="T17" fmla="*/ 3 h 253"/>
                <a:gd name="T18" fmla="*/ 138 w 158"/>
                <a:gd name="T19" fmla="*/ 0 h 253"/>
                <a:gd name="T20" fmla="*/ 78 w 158"/>
                <a:gd name="T21" fmla="*/ 3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253">
                  <a:moveTo>
                    <a:pt x="78" y="37"/>
                  </a:moveTo>
                  <a:cubicBezTo>
                    <a:pt x="78" y="34"/>
                    <a:pt x="77" y="15"/>
                    <a:pt x="7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89" y="253"/>
                    <a:pt x="89" y="253"/>
                    <a:pt x="89" y="253"/>
                  </a:cubicBezTo>
                  <a:cubicBezTo>
                    <a:pt x="89" y="116"/>
                    <a:pt x="89" y="116"/>
                    <a:pt x="89" y="116"/>
                  </a:cubicBezTo>
                  <a:cubicBezTo>
                    <a:pt x="89" y="92"/>
                    <a:pt x="100" y="78"/>
                    <a:pt x="123" y="78"/>
                  </a:cubicBezTo>
                  <a:cubicBezTo>
                    <a:pt x="139" y="78"/>
                    <a:pt x="150" y="79"/>
                    <a:pt x="158" y="81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4" y="2"/>
                    <a:pt x="148" y="0"/>
                    <a:pt x="138" y="0"/>
                  </a:cubicBezTo>
                  <a:cubicBezTo>
                    <a:pt x="99" y="0"/>
                    <a:pt x="84" y="24"/>
                    <a:pt x="78" y="37"/>
                  </a:cubicBezTo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AEEDF948-5D58-4AE9-9189-259C87A41C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35451" y="2035175"/>
              <a:ext cx="833438" cy="1111250"/>
            </a:xfrm>
            <a:custGeom>
              <a:avLst/>
              <a:gdLst>
                <a:gd name="T0" fmla="*/ 89 w 263"/>
                <a:gd name="T1" fmla="*/ 330 h 350"/>
                <a:gd name="T2" fmla="*/ 108 w 263"/>
                <a:gd name="T3" fmla="*/ 275 h 350"/>
                <a:gd name="T4" fmla="*/ 114 w 263"/>
                <a:gd name="T5" fmla="*/ 267 h 350"/>
                <a:gd name="T6" fmla="*/ 161 w 263"/>
                <a:gd name="T7" fmla="*/ 350 h 350"/>
                <a:gd name="T8" fmla="*/ 263 w 263"/>
                <a:gd name="T9" fmla="*/ 350 h 350"/>
                <a:gd name="T10" fmla="*/ 168 w 263"/>
                <a:gd name="T11" fmla="*/ 206 h 350"/>
                <a:gd name="T12" fmla="*/ 252 w 263"/>
                <a:gd name="T13" fmla="*/ 103 h 350"/>
                <a:gd name="T14" fmla="*/ 155 w 263"/>
                <a:gd name="T15" fmla="*/ 103 h 350"/>
                <a:gd name="T16" fmla="*/ 120 w 263"/>
                <a:gd name="T17" fmla="*/ 150 h 350"/>
                <a:gd name="T18" fmla="*/ 89 w 263"/>
                <a:gd name="T19" fmla="*/ 208 h 350"/>
                <a:gd name="T20" fmla="*/ 89 w 263"/>
                <a:gd name="T21" fmla="*/ 0 h 350"/>
                <a:gd name="T22" fmla="*/ 0 w 263"/>
                <a:gd name="T23" fmla="*/ 0 h 350"/>
                <a:gd name="T24" fmla="*/ 0 w 263"/>
                <a:gd name="T25" fmla="*/ 350 h 350"/>
                <a:gd name="T26" fmla="*/ 89 w 263"/>
                <a:gd name="T27" fmla="*/ 350 h 350"/>
                <a:gd name="T28" fmla="*/ 89 w 263"/>
                <a:gd name="T29" fmla="*/ 33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50">
                  <a:moveTo>
                    <a:pt x="89" y="330"/>
                  </a:moveTo>
                  <a:cubicBezTo>
                    <a:pt x="89" y="299"/>
                    <a:pt x="96" y="289"/>
                    <a:pt x="108" y="275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31" y="290"/>
                    <a:pt x="152" y="329"/>
                    <a:pt x="161" y="350"/>
                  </a:cubicBezTo>
                  <a:cubicBezTo>
                    <a:pt x="263" y="350"/>
                    <a:pt x="263" y="350"/>
                    <a:pt x="263" y="350"/>
                  </a:cubicBezTo>
                  <a:cubicBezTo>
                    <a:pt x="237" y="301"/>
                    <a:pt x="210" y="259"/>
                    <a:pt x="168" y="206"/>
                  </a:cubicBezTo>
                  <a:cubicBezTo>
                    <a:pt x="252" y="103"/>
                    <a:pt x="252" y="103"/>
                    <a:pt x="252" y="103"/>
                  </a:cubicBezTo>
                  <a:cubicBezTo>
                    <a:pt x="155" y="103"/>
                    <a:pt x="155" y="103"/>
                    <a:pt x="155" y="103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02" y="175"/>
                    <a:pt x="93" y="191"/>
                    <a:pt x="89" y="208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89" y="350"/>
                    <a:pt x="89" y="350"/>
                    <a:pt x="89" y="350"/>
                  </a:cubicBezTo>
                  <a:lnTo>
                    <a:pt x="89" y="330"/>
                  </a:lnTo>
                  <a:close/>
                </a:path>
              </a:pathLst>
            </a:custGeom>
            <a:solidFill>
              <a:srgbClr val="FF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4ED4101F-7CDF-4E7F-B6DF-B8270FD67C57}"/>
              </a:ext>
            </a:extLst>
          </p:cNvPr>
          <p:cNvGrpSpPr/>
          <p:nvPr userDrawn="1"/>
        </p:nvGrpSpPr>
        <p:grpSpPr>
          <a:xfrm>
            <a:off x="1449388" y="3244850"/>
            <a:ext cx="3517901" cy="828675"/>
            <a:chOff x="1449388" y="3244850"/>
            <a:chExt cx="3517901" cy="828675"/>
          </a:xfrm>
        </p:grpSpPr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7DB79BB3-C2A5-49F9-BB79-1C2D8D647E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9388" y="3244850"/>
              <a:ext cx="1171575" cy="806450"/>
            </a:xfrm>
            <a:custGeom>
              <a:avLst/>
              <a:gdLst>
                <a:gd name="T0" fmla="*/ 288 w 370"/>
                <a:gd name="T1" fmla="*/ 0 h 254"/>
                <a:gd name="T2" fmla="*/ 219 w 370"/>
                <a:gd name="T3" fmla="*/ 36 h 254"/>
                <a:gd name="T4" fmla="*/ 147 w 370"/>
                <a:gd name="T5" fmla="*/ 0 h 254"/>
                <a:gd name="T6" fmla="*/ 79 w 370"/>
                <a:gd name="T7" fmla="*/ 36 h 254"/>
                <a:gd name="T8" fmla="*/ 74 w 370"/>
                <a:gd name="T9" fmla="*/ 7 h 254"/>
                <a:gd name="T10" fmla="*/ 0 w 370"/>
                <a:gd name="T11" fmla="*/ 7 h 254"/>
                <a:gd name="T12" fmla="*/ 0 w 370"/>
                <a:gd name="T13" fmla="*/ 254 h 254"/>
                <a:gd name="T14" fmla="*/ 90 w 370"/>
                <a:gd name="T15" fmla="*/ 254 h 254"/>
                <a:gd name="T16" fmla="*/ 90 w 370"/>
                <a:gd name="T17" fmla="*/ 129 h 254"/>
                <a:gd name="T18" fmla="*/ 120 w 370"/>
                <a:gd name="T19" fmla="*/ 71 h 254"/>
                <a:gd name="T20" fmla="*/ 136 w 370"/>
                <a:gd name="T21" fmla="*/ 84 h 254"/>
                <a:gd name="T22" fmla="*/ 141 w 370"/>
                <a:gd name="T23" fmla="*/ 126 h 254"/>
                <a:gd name="T24" fmla="*/ 141 w 370"/>
                <a:gd name="T25" fmla="*/ 254 h 254"/>
                <a:gd name="T26" fmla="*/ 230 w 370"/>
                <a:gd name="T27" fmla="*/ 254 h 254"/>
                <a:gd name="T28" fmla="*/ 230 w 370"/>
                <a:gd name="T29" fmla="*/ 129 h 254"/>
                <a:gd name="T30" fmla="*/ 260 w 370"/>
                <a:gd name="T31" fmla="*/ 71 h 254"/>
                <a:gd name="T32" fmla="*/ 276 w 370"/>
                <a:gd name="T33" fmla="*/ 84 h 254"/>
                <a:gd name="T34" fmla="*/ 281 w 370"/>
                <a:gd name="T35" fmla="*/ 126 h 254"/>
                <a:gd name="T36" fmla="*/ 281 w 370"/>
                <a:gd name="T37" fmla="*/ 254 h 254"/>
                <a:gd name="T38" fmla="*/ 370 w 370"/>
                <a:gd name="T39" fmla="*/ 254 h 254"/>
                <a:gd name="T40" fmla="*/ 370 w 370"/>
                <a:gd name="T41" fmla="*/ 113 h 254"/>
                <a:gd name="T42" fmla="*/ 362 w 370"/>
                <a:gd name="T43" fmla="*/ 44 h 254"/>
                <a:gd name="T44" fmla="*/ 288 w 370"/>
                <a:gd name="T4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0" h="254">
                  <a:moveTo>
                    <a:pt x="288" y="0"/>
                  </a:moveTo>
                  <a:cubicBezTo>
                    <a:pt x="257" y="0"/>
                    <a:pt x="228" y="20"/>
                    <a:pt x="219" y="36"/>
                  </a:cubicBezTo>
                  <a:cubicBezTo>
                    <a:pt x="208" y="15"/>
                    <a:pt x="189" y="0"/>
                    <a:pt x="147" y="0"/>
                  </a:cubicBezTo>
                  <a:cubicBezTo>
                    <a:pt x="118" y="0"/>
                    <a:pt x="88" y="20"/>
                    <a:pt x="79" y="36"/>
                  </a:cubicBezTo>
                  <a:cubicBezTo>
                    <a:pt x="79" y="33"/>
                    <a:pt x="78" y="16"/>
                    <a:pt x="74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90" y="254"/>
                    <a:pt x="90" y="254"/>
                    <a:pt x="90" y="254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90" y="82"/>
                    <a:pt x="101" y="71"/>
                    <a:pt x="120" y="71"/>
                  </a:cubicBezTo>
                  <a:cubicBezTo>
                    <a:pt x="127" y="71"/>
                    <a:pt x="133" y="76"/>
                    <a:pt x="136" y="84"/>
                  </a:cubicBezTo>
                  <a:cubicBezTo>
                    <a:pt x="141" y="97"/>
                    <a:pt x="141" y="114"/>
                    <a:pt x="141" y="126"/>
                  </a:cubicBezTo>
                  <a:cubicBezTo>
                    <a:pt x="141" y="254"/>
                    <a:pt x="141" y="254"/>
                    <a:pt x="141" y="254"/>
                  </a:cubicBezTo>
                  <a:cubicBezTo>
                    <a:pt x="230" y="254"/>
                    <a:pt x="230" y="254"/>
                    <a:pt x="230" y="254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30" y="82"/>
                    <a:pt x="242" y="71"/>
                    <a:pt x="260" y="71"/>
                  </a:cubicBezTo>
                  <a:cubicBezTo>
                    <a:pt x="268" y="71"/>
                    <a:pt x="273" y="76"/>
                    <a:pt x="276" y="84"/>
                  </a:cubicBezTo>
                  <a:cubicBezTo>
                    <a:pt x="281" y="97"/>
                    <a:pt x="281" y="114"/>
                    <a:pt x="281" y="126"/>
                  </a:cubicBezTo>
                  <a:cubicBezTo>
                    <a:pt x="281" y="254"/>
                    <a:pt x="281" y="254"/>
                    <a:pt x="281" y="254"/>
                  </a:cubicBezTo>
                  <a:cubicBezTo>
                    <a:pt x="370" y="254"/>
                    <a:pt x="370" y="254"/>
                    <a:pt x="370" y="254"/>
                  </a:cubicBezTo>
                  <a:cubicBezTo>
                    <a:pt x="370" y="113"/>
                    <a:pt x="370" y="113"/>
                    <a:pt x="370" y="113"/>
                  </a:cubicBezTo>
                  <a:cubicBezTo>
                    <a:pt x="370" y="84"/>
                    <a:pt x="368" y="62"/>
                    <a:pt x="362" y="44"/>
                  </a:cubicBezTo>
                  <a:cubicBezTo>
                    <a:pt x="351" y="16"/>
                    <a:pt x="329" y="0"/>
                    <a:pt x="288" y="0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63FEC103-CDA5-46F4-966F-66DBE38847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2088" y="3244850"/>
              <a:ext cx="742950" cy="828675"/>
            </a:xfrm>
            <a:custGeom>
              <a:avLst/>
              <a:gdLst>
                <a:gd name="T0" fmla="*/ 127 w 234"/>
                <a:gd name="T1" fmla="*/ 0 h 261"/>
                <a:gd name="T2" fmla="*/ 0 w 234"/>
                <a:gd name="T3" fmla="*/ 130 h 261"/>
                <a:gd name="T4" fmla="*/ 120 w 234"/>
                <a:gd name="T5" fmla="*/ 261 h 261"/>
                <a:gd name="T6" fmla="*/ 232 w 234"/>
                <a:gd name="T7" fmla="*/ 238 h 261"/>
                <a:gd name="T8" fmla="*/ 232 w 234"/>
                <a:gd name="T9" fmla="*/ 168 h 261"/>
                <a:gd name="T10" fmla="*/ 120 w 234"/>
                <a:gd name="T11" fmla="*/ 192 h 261"/>
                <a:gd name="T12" fmla="*/ 97 w 234"/>
                <a:gd name="T13" fmla="*/ 176 h 261"/>
                <a:gd name="T14" fmla="*/ 111 w 234"/>
                <a:gd name="T15" fmla="*/ 162 h 261"/>
                <a:gd name="T16" fmla="*/ 148 w 234"/>
                <a:gd name="T17" fmla="*/ 154 h 261"/>
                <a:gd name="T18" fmla="*/ 234 w 234"/>
                <a:gd name="T19" fmla="*/ 80 h 261"/>
                <a:gd name="T20" fmla="*/ 127 w 234"/>
                <a:gd name="T21" fmla="*/ 0 h 261"/>
                <a:gd name="T22" fmla="*/ 122 w 234"/>
                <a:gd name="T23" fmla="*/ 107 h 261"/>
                <a:gd name="T24" fmla="*/ 104 w 234"/>
                <a:gd name="T25" fmla="*/ 112 h 261"/>
                <a:gd name="T26" fmla="*/ 89 w 234"/>
                <a:gd name="T27" fmla="*/ 118 h 261"/>
                <a:gd name="T28" fmla="*/ 89 w 234"/>
                <a:gd name="T29" fmla="*/ 113 h 261"/>
                <a:gd name="T30" fmla="*/ 127 w 234"/>
                <a:gd name="T31" fmla="*/ 68 h 261"/>
                <a:gd name="T32" fmla="*/ 146 w 234"/>
                <a:gd name="T33" fmla="*/ 84 h 261"/>
                <a:gd name="T34" fmla="*/ 122 w 234"/>
                <a:gd name="T35" fmla="*/ 107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61">
                  <a:moveTo>
                    <a:pt x="127" y="0"/>
                  </a:moveTo>
                  <a:cubicBezTo>
                    <a:pt x="50" y="0"/>
                    <a:pt x="0" y="51"/>
                    <a:pt x="0" y="130"/>
                  </a:cubicBezTo>
                  <a:cubicBezTo>
                    <a:pt x="0" y="210"/>
                    <a:pt x="38" y="261"/>
                    <a:pt x="120" y="261"/>
                  </a:cubicBezTo>
                  <a:cubicBezTo>
                    <a:pt x="170" y="261"/>
                    <a:pt x="209" y="251"/>
                    <a:pt x="232" y="23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199" y="181"/>
                    <a:pt x="148" y="192"/>
                    <a:pt x="120" y="192"/>
                  </a:cubicBezTo>
                  <a:cubicBezTo>
                    <a:pt x="104" y="192"/>
                    <a:pt x="97" y="184"/>
                    <a:pt x="97" y="176"/>
                  </a:cubicBezTo>
                  <a:cubicBezTo>
                    <a:pt x="97" y="169"/>
                    <a:pt x="101" y="164"/>
                    <a:pt x="111" y="162"/>
                  </a:cubicBezTo>
                  <a:cubicBezTo>
                    <a:pt x="148" y="154"/>
                    <a:pt x="148" y="154"/>
                    <a:pt x="148" y="154"/>
                  </a:cubicBezTo>
                  <a:cubicBezTo>
                    <a:pt x="207" y="141"/>
                    <a:pt x="234" y="126"/>
                    <a:pt x="234" y="80"/>
                  </a:cubicBezTo>
                  <a:cubicBezTo>
                    <a:pt x="234" y="36"/>
                    <a:pt x="199" y="0"/>
                    <a:pt x="127" y="0"/>
                  </a:cubicBezTo>
                  <a:moveTo>
                    <a:pt x="122" y="107"/>
                  </a:moveTo>
                  <a:cubicBezTo>
                    <a:pt x="104" y="112"/>
                    <a:pt x="104" y="112"/>
                    <a:pt x="104" y="112"/>
                  </a:cubicBezTo>
                  <a:cubicBezTo>
                    <a:pt x="93" y="115"/>
                    <a:pt x="91" y="116"/>
                    <a:pt x="89" y="118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86"/>
                    <a:pt x="102" y="68"/>
                    <a:pt x="127" y="68"/>
                  </a:cubicBezTo>
                  <a:cubicBezTo>
                    <a:pt x="138" y="68"/>
                    <a:pt x="146" y="75"/>
                    <a:pt x="146" y="84"/>
                  </a:cubicBezTo>
                  <a:cubicBezTo>
                    <a:pt x="146" y="96"/>
                    <a:pt x="140" y="103"/>
                    <a:pt x="122" y="107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86FCCB45-2980-4206-821B-25E23CBBEA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79813" y="3244850"/>
              <a:ext cx="741363" cy="828675"/>
            </a:xfrm>
            <a:custGeom>
              <a:avLst/>
              <a:gdLst>
                <a:gd name="T0" fmla="*/ 120 w 234"/>
                <a:gd name="T1" fmla="*/ 261 h 261"/>
                <a:gd name="T2" fmla="*/ 233 w 234"/>
                <a:gd name="T3" fmla="*/ 238 h 261"/>
                <a:gd name="T4" fmla="*/ 233 w 234"/>
                <a:gd name="T5" fmla="*/ 168 h 261"/>
                <a:gd name="T6" fmla="*/ 120 w 234"/>
                <a:gd name="T7" fmla="*/ 192 h 261"/>
                <a:gd name="T8" fmla="*/ 98 w 234"/>
                <a:gd name="T9" fmla="*/ 176 h 261"/>
                <a:gd name="T10" fmla="*/ 111 w 234"/>
                <a:gd name="T11" fmla="*/ 162 h 261"/>
                <a:gd name="T12" fmla="*/ 149 w 234"/>
                <a:gd name="T13" fmla="*/ 154 h 261"/>
                <a:gd name="T14" fmla="*/ 234 w 234"/>
                <a:gd name="T15" fmla="*/ 80 h 261"/>
                <a:gd name="T16" fmla="*/ 128 w 234"/>
                <a:gd name="T17" fmla="*/ 0 h 261"/>
                <a:gd name="T18" fmla="*/ 0 w 234"/>
                <a:gd name="T19" fmla="*/ 130 h 261"/>
                <a:gd name="T20" fmla="*/ 120 w 234"/>
                <a:gd name="T21" fmla="*/ 261 h 261"/>
                <a:gd name="T22" fmla="*/ 89 w 234"/>
                <a:gd name="T23" fmla="*/ 113 h 261"/>
                <a:gd name="T24" fmla="*/ 127 w 234"/>
                <a:gd name="T25" fmla="*/ 68 h 261"/>
                <a:gd name="T26" fmla="*/ 146 w 234"/>
                <a:gd name="T27" fmla="*/ 84 h 261"/>
                <a:gd name="T28" fmla="*/ 122 w 234"/>
                <a:gd name="T29" fmla="*/ 107 h 261"/>
                <a:gd name="T30" fmla="*/ 104 w 234"/>
                <a:gd name="T31" fmla="*/ 112 h 261"/>
                <a:gd name="T32" fmla="*/ 89 w 234"/>
                <a:gd name="T33" fmla="*/ 118 h 261"/>
                <a:gd name="T34" fmla="*/ 89 w 234"/>
                <a:gd name="T35" fmla="*/ 11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61">
                  <a:moveTo>
                    <a:pt x="120" y="261"/>
                  </a:moveTo>
                  <a:cubicBezTo>
                    <a:pt x="170" y="261"/>
                    <a:pt x="210" y="251"/>
                    <a:pt x="233" y="238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199" y="181"/>
                    <a:pt x="149" y="192"/>
                    <a:pt x="120" y="192"/>
                  </a:cubicBezTo>
                  <a:cubicBezTo>
                    <a:pt x="104" y="192"/>
                    <a:pt x="98" y="184"/>
                    <a:pt x="98" y="176"/>
                  </a:cubicBezTo>
                  <a:cubicBezTo>
                    <a:pt x="98" y="169"/>
                    <a:pt x="102" y="164"/>
                    <a:pt x="111" y="162"/>
                  </a:cubicBezTo>
                  <a:cubicBezTo>
                    <a:pt x="149" y="154"/>
                    <a:pt x="149" y="154"/>
                    <a:pt x="149" y="154"/>
                  </a:cubicBezTo>
                  <a:cubicBezTo>
                    <a:pt x="208" y="141"/>
                    <a:pt x="234" y="126"/>
                    <a:pt x="234" y="80"/>
                  </a:cubicBezTo>
                  <a:cubicBezTo>
                    <a:pt x="234" y="36"/>
                    <a:pt x="199" y="0"/>
                    <a:pt x="128" y="0"/>
                  </a:cubicBezTo>
                  <a:cubicBezTo>
                    <a:pt x="50" y="0"/>
                    <a:pt x="0" y="51"/>
                    <a:pt x="0" y="130"/>
                  </a:cubicBezTo>
                  <a:cubicBezTo>
                    <a:pt x="0" y="210"/>
                    <a:pt x="38" y="261"/>
                    <a:pt x="120" y="261"/>
                  </a:cubicBezTo>
                  <a:moveTo>
                    <a:pt x="89" y="113"/>
                  </a:moveTo>
                  <a:cubicBezTo>
                    <a:pt x="89" y="86"/>
                    <a:pt x="102" y="68"/>
                    <a:pt x="127" y="68"/>
                  </a:cubicBezTo>
                  <a:cubicBezTo>
                    <a:pt x="138" y="68"/>
                    <a:pt x="146" y="75"/>
                    <a:pt x="146" y="84"/>
                  </a:cubicBezTo>
                  <a:cubicBezTo>
                    <a:pt x="146" y="96"/>
                    <a:pt x="140" y="103"/>
                    <a:pt x="122" y="107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93" y="115"/>
                    <a:pt x="91" y="116"/>
                    <a:pt x="89" y="118"/>
                  </a:cubicBezTo>
                  <a:lnTo>
                    <a:pt x="89" y="113"/>
                  </a:lnTo>
                  <a:close/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1984455C-F10A-4FCC-B37F-0114A381AC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7226" y="3248025"/>
              <a:ext cx="500063" cy="803275"/>
            </a:xfrm>
            <a:custGeom>
              <a:avLst/>
              <a:gdLst>
                <a:gd name="T0" fmla="*/ 89 w 158"/>
                <a:gd name="T1" fmla="*/ 115 h 253"/>
                <a:gd name="T2" fmla="*/ 124 w 158"/>
                <a:gd name="T3" fmla="*/ 78 h 253"/>
                <a:gd name="T4" fmla="*/ 158 w 158"/>
                <a:gd name="T5" fmla="*/ 81 h 253"/>
                <a:gd name="T6" fmla="*/ 158 w 158"/>
                <a:gd name="T7" fmla="*/ 3 h 253"/>
                <a:gd name="T8" fmla="*/ 138 w 158"/>
                <a:gd name="T9" fmla="*/ 0 h 253"/>
                <a:gd name="T10" fmla="*/ 78 w 158"/>
                <a:gd name="T11" fmla="*/ 37 h 253"/>
                <a:gd name="T12" fmla="*/ 73 w 158"/>
                <a:gd name="T13" fmla="*/ 6 h 253"/>
                <a:gd name="T14" fmla="*/ 0 w 158"/>
                <a:gd name="T15" fmla="*/ 6 h 253"/>
                <a:gd name="T16" fmla="*/ 0 w 158"/>
                <a:gd name="T17" fmla="*/ 253 h 253"/>
                <a:gd name="T18" fmla="*/ 89 w 158"/>
                <a:gd name="T19" fmla="*/ 253 h 253"/>
                <a:gd name="T20" fmla="*/ 89 w 158"/>
                <a:gd name="T21" fmla="*/ 11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253">
                  <a:moveTo>
                    <a:pt x="89" y="115"/>
                  </a:moveTo>
                  <a:cubicBezTo>
                    <a:pt x="89" y="92"/>
                    <a:pt x="100" y="78"/>
                    <a:pt x="124" y="78"/>
                  </a:cubicBezTo>
                  <a:cubicBezTo>
                    <a:pt x="139" y="78"/>
                    <a:pt x="150" y="79"/>
                    <a:pt x="158" y="81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4" y="2"/>
                    <a:pt x="148" y="0"/>
                    <a:pt x="138" y="0"/>
                  </a:cubicBezTo>
                  <a:cubicBezTo>
                    <a:pt x="99" y="0"/>
                    <a:pt x="84" y="23"/>
                    <a:pt x="78" y="37"/>
                  </a:cubicBezTo>
                  <a:cubicBezTo>
                    <a:pt x="78" y="34"/>
                    <a:pt x="77" y="15"/>
                    <a:pt x="7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89" y="253"/>
                    <a:pt x="89" y="253"/>
                    <a:pt x="89" y="253"/>
                  </a:cubicBezTo>
                  <a:lnTo>
                    <a:pt x="89" y="115"/>
                  </a:lnTo>
                  <a:close/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4" name="Groep 103">
            <a:extLst>
              <a:ext uri="{FF2B5EF4-FFF2-40B4-BE49-F238E27FC236}">
                <a16:creationId xmlns:a16="http://schemas.microsoft.com/office/drawing/2014/main" id="{EBB20782-1DD2-4D20-AE22-00D04E84DD36}"/>
              </a:ext>
            </a:extLst>
          </p:cNvPr>
          <p:cNvGrpSpPr/>
          <p:nvPr userDrawn="1"/>
        </p:nvGrpSpPr>
        <p:grpSpPr>
          <a:xfrm>
            <a:off x="1449388" y="4149725"/>
            <a:ext cx="3683001" cy="825500"/>
            <a:chOff x="1449388" y="4149725"/>
            <a:chExt cx="3683001" cy="825500"/>
          </a:xfrm>
        </p:grpSpPr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69794D8C-3436-47A2-970E-D56A41091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9388" y="4149725"/>
              <a:ext cx="1171575" cy="806450"/>
            </a:xfrm>
            <a:custGeom>
              <a:avLst/>
              <a:gdLst>
                <a:gd name="T0" fmla="*/ 288 w 370"/>
                <a:gd name="T1" fmla="*/ 0 h 254"/>
                <a:gd name="T2" fmla="*/ 219 w 370"/>
                <a:gd name="T3" fmla="*/ 36 h 254"/>
                <a:gd name="T4" fmla="*/ 147 w 370"/>
                <a:gd name="T5" fmla="*/ 0 h 254"/>
                <a:gd name="T6" fmla="*/ 79 w 370"/>
                <a:gd name="T7" fmla="*/ 36 h 254"/>
                <a:gd name="T8" fmla="*/ 74 w 370"/>
                <a:gd name="T9" fmla="*/ 7 h 254"/>
                <a:gd name="T10" fmla="*/ 0 w 370"/>
                <a:gd name="T11" fmla="*/ 7 h 254"/>
                <a:gd name="T12" fmla="*/ 0 w 370"/>
                <a:gd name="T13" fmla="*/ 254 h 254"/>
                <a:gd name="T14" fmla="*/ 90 w 370"/>
                <a:gd name="T15" fmla="*/ 254 h 254"/>
                <a:gd name="T16" fmla="*/ 90 w 370"/>
                <a:gd name="T17" fmla="*/ 129 h 254"/>
                <a:gd name="T18" fmla="*/ 120 w 370"/>
                <a:gd name="T19" fmla="*/ 71 h 254"/>
                <a:gd name="T20" fmla="*/ 136 w 370"/>
                <a:gd name="T21" fmla="*/ 84 h 254"/>
                <a:gd name="T22" fmla="*/ 141 w 370"/>
                <a:gd name="T23" fmla="*/ 126 h 254"/>
                <a:gd name="T24" fmla="*/ 141 w 370"/>
                <a:gd name="T25" fmla="*/ 254 h 254"/>
                <a:gd name="T26" fmla="*/ 230 w 370"/>
                <a:gd name="T27" fmla="*/ 254 h 254"/>
                <a:gd name="T28" fmla="*/ 230 w 370"/>
                <a:gd name="T29" fmla="*/ 129 h 254"/>
                <a:gd name="T30" fmla="*/ 260 w 370"/>
                <a:gd name="T31" fmla="*/ 71 h 254"/>
                <a:gd name="T32" fmla="*/ 276 w 370"/>
                <a:gd name="T33" fmla="*/ 84 h 254"/>
                <a:gd name="T34" fmla="*/ 281 w 370"/>
                <a:gd name="T35" fmla="*/ 126 h 254"/>
                <a:gd name="T36" fmla="*/ 281 w 370"/>
                <a:gd name="T37" fmla="*/ 254 h 254"/>
                <a:gd name="T38" fmla="*/ 370 w 370"/>
                <a:gd name="T39" fmla="*/ 254 h 254"/>
                <a:gd name="T40" fmla="*/ 370 w 370"/>
                <a:gd name="T41" fmla="*/ 112 h 254"/>
                <a:gd name="T42" fmla="*/ 362 w 370"/>
                <a:gd name="T43" fmla="*/ 44 h 254"/>
                <a:gd name="T44" fmla="*/ 288 w 370"/>
                <a:gd name="T4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0" h="254">
                  <a:moveTo>
                    <a:pt x="288" y="0"/>
                  </a:moveTo>
                  <a:cubicBezTo>
                    <a:pt x="257" y="0"/>
                    <a:pt x="228" y="20"/>
                    <a:pt x="219" y="36"/>
                  </a:cubicBezTo>
                  <a:cubicBezTo>
                    <a:pt x="208" y="14"/>
                    <a:pt x="189" y="0"/>
                    <a:pt x="147" y="0"/>
                  </a:cubicBezTo>
                  <a:cubicBezTo>
                    <a:pt x="118" y="0"/>
                    <a:pt x="88" y="19"/>
                    <a:pt x="79" y="36"/>
                  </a:cubicBezTo>
                  <a:cubicBezTo>
                    <a:pt x="79" y="33"/>
                    <a:pt x="78" y="16"/>
                    <a:pt x="74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90" y="254"/>
                    <a:pt x="90" y="254"/>
                    <a:pt x="90" y="254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90" y="82"/>
                    <a:pt x="101" y="71"/>
                    <a:pt x="120" y="71"/>
                  </a:cubicBezTo>
                  <a:cubicBezTo>
                    <a:pt x="127" y="71"/>
                    <a:pt x="133" y="76"/>
                    <a:pt x="136" y="84"/>
                  </a:cubicBezTo>
                  <a:cubicBezTo>
                    <a:pt x="141" y="96"/>
                    <a:pt x="141" y="114"/>
                    <a:pt x="141" y="126"/>
                  </a:cubicBezTo>
                  <a:cubicBezTo>
                    <a:pt x="141" y="254"/>
                    <a:pt x="141" y="254"/>
                    <a:pt x="141" y="254"/>
                  </a:cubicBezTo>
                  <a:cubicBezTo>
                    <a:pt x="230" y="254"/>
                    <a:pt x="230" y="254"/>
                    <a:pt x="230" y="254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30" y="82"/>
                    <a:pt x="242" y="71"/>
                    <a:pt x="260" y="71"/>
                  </a:cubicBezTo>
                  <a:cubicBezTo>
                    <a:pt x="268" y="71"/>
                    <a:pt x="273" y="76"/>
                    <a:pt x="276" y="84"/>
                  </a:cubicBezTo>
                  <a:cubicBezTo>
                    <a:pt x="281" y="96"/>
                    <a:pt x="281" y="114"/>
                    <a:pt x="281" y="126"/>
                  </a:cubicBezTo>
                  <a:cubicBezTo>
                    <a:pt x="281" y="254"/>
                    <a:pt x="281" y="254"/>
                    <a:pt x="281" y="254"/>
                  </a:cubicBezTo>
                  <a:cubicBezTo>
                    <a:pt x="370" y="254"/>
                    <a:pt x="370" y="254"/>
                    <a:pt x="370" y="254"/>
                  </a:cubicBezTo>
                  <a:cubicBezTo>
                    <a:pt x="370" y="112"/>
                    <a:pt x="370" y="112"/>
                    <a:pt x="370" y="112"/>
                  </a:cubicBezTo>
                  <a:cubicBezTo>
                    <a:pt x="370" y="84"/>
                    <a:pt x="368" y="61"/>
                    <a:pt x="362" y="44"/>
                  </a:cubicBezTo>
                  <a:cubicBezTo>
                    <a:pt x="351" y="15"/>
                    <a:pt x="329" y="0"/>
                    <a:pt x="288" y="0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71A22622-EB7C-4277-9D61-23039FFCE4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2088" y="4149725"/>
              <a:ext cx="742950" cy="825500"/>
            </a:xfrm>
            <a:custGeom>
              <a:avLst/>
              <a:gdLst>
                <a:gd name="T0" fmla="*/ 111 w 234"/>
                <a:gd name="T1" fmla="*/ 162 h 260"/>
                <a:gd name="T2" fmla="*/ 148 w 234"/>
                <a:gd name="T3" fmla="*/ 154 h 260"/>
                <a:gd name="T4" fmla="*/ 234 w 234"/>
                <a:gd name="T5" fmla="*/ 79 h 260"/>
                <a:gd name="T6" fmla="*/ 127 w 234"/>
                <a:gd name="T7" fmla="*/ 0 h 260"/>
                <a:gd name="T8" fmla="*/ 0 w 234"/>
                <a:gd name="T9" fmla="*/ 130 h 260"/>
                <a:gd name="T10" fmla="*/ 120 w 234"/>
                <a:gd name="T11" fmla="*/ 260 h 260"/>
                <a:gd name="T12" fmla="*/ 232 w 234"/>
                <a:gd name="T13" fmla="*/ 237 h 260"/>
                <a:gd name="T14" fmla="*/ 232 w 234"/>
                <a:gd name="T15" fmla="*/ 168 h 260"/>
                <a:gd name="T16" fmla="*/ 120 w 234"/>
                <a:gd name="T17" fmla="*/ 192 h 260"/>
                <a:gd name="T18" fmla="*/ 97 w 234"/>
                <a:gd name="T19" fmla="*/ 176 h 260"/>
                <a:gd name="T20" fmla="*/ 111 w 234"/>
                <a:gd name="T21" fmla="*/ 162 h 260"/>
                <a:gd name="T22" fmla="*/ 89 w 234"/>
                <a:gd name="T23" fmla="*/ 118 h 260"/>
                <a:gd name="T24" fmla="*/ 89 w 234"/>
                <a:gd name="T25" fmla="*/ 113 h 260"/>
                <a:gd name="T26" fmla="*/ 127 w 234"/>
                <a:gd name="T27" fmla="*/ 68 h 260"/>
                <a:gd name="T28" fmla="*/ 146 w 234"/>
                <a:gd name="T29" fmla="*/ 84 h 260"/>
                <a:gd name="T30" fmla="*/ 122 w 234"/>
                <a:gd name="T31" fmla="*/ 107 h 260"/>
                <a:gd name="T32" fmla="*/ 104 w 234"/>
                <a:gd name="T33" fmla="*/ 111 h 260"/>
                <a:gd name="T34" fmla="*/ 89 w 234"/>
                <a:gd name="T35" fmla="*/ 11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4" h="260">
                  <a:moveTo>
                    <a:pt x="111" y="162"/>
                  </a:moveTo>
                  <a:cubicBezTo>
                    <a:pt x="148" y="154"/>
                    <a:pt x="148" y="154"/>
                    <a:pt x="148" y="154"/>
                  </a:cubicBezTo>
                  <a:cubicBezTo>
                    <a:pt x="207" y="141"/>
                    <a:pt x="234" y="126"/>
                    <a:pt x="234" y="79"/>
                  </a:cubicBezTo>
                  <a:cubicBezTo>
                    <a:pt x="234" y="36"/>
                    <a:pt x="199" y="0"/>
                    <a:pt x="127" y="0"/>
                  </a:cubicBezTo>
                  <a:cubicBezTo>
                    <a:pt x="50" y="0"/>
                    <a:pt x="0" y="51"/>
                    <a:pt x="0" y="130"/>
                  </a:cubicBezTo>
                  <a:cubicBezTo>
                    <a:pt x="0" y="210"/>
                    <a:pt x="38" y="260"/>
                    <a:pt x="120" y="260"/>
                  </a:cubicBezTo>
                  <a:cubicBezTo>
                    <a:pt x="170" y="260"/>
                    <a:pt x="209" y="250"/>
                    <a:pt x="232" y="237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199" y="181"/>
                    <a:pt x="148" y="192"/>
                    <a:pt x="120" y="192"/>
                  </a:cubicBezTo>
                  <a:cubicBezTo>
                    <a:pt x="104" y="192"/>
                    <a:pt x="97" y="184"/>
                    <a:pt x="97" y="176"/>
                  </a:cubicBezTo>
                  <a:cubicBezTo>
                    <a:pt x="97" y="168"/>
                    <a:pt x="101" y="164"/>
                    <a:pt x="111" y="162"/>
                  </a:cubicBezTo>
                  <a:moveTo>
                    <a:pt x="89" y="118"/>
                  </a:moveTo>
                  <a:cubicBezTo>
                    <a:pt x="89" y="113"/>
                    <a:pt x="89" y="113"/>
                    <a:pt x="89" y="113"/>
                  </a:cubicBezTo>
                  <a:cubicBezTo>
                    <a:pt x="89" y="86"/>
                    <a:pt x="102" y="68"/>
                    <a:pt x="127" y="68"/>
                  </a:cubicBezTo>
                  <a:cubicBezTo>
                    <a:pt x="138" y="68"/>
                    <a:pt x="146" y="75"/>
                    <a:pt x="146" y="84"/>
                  </a:cubicBezTo>
                  <a:cubicBezTo>
                    <a:pt x="146" y="96"/>
                    <a:pt x="140" y="103"/>
                    <a:pt x="122" y="107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93" y="114"/>
                    <a:pt x="91" y="116"/>
                    <a:pt x="89" y="118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9F6EEA76-529C-44E4-A2E8-50260D4B8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3151" y="4149725"/>
              <a:ext cx="755650" cy="806450"/>
            </a:xfrm>
            <a:custGeom>
              <a:avLst/>
              <a:gdLst>
                <a:gd name="T0" fmla="*/ 151 w 238"/>
                <a:gd name="T1" fmla="*/ 0 h 254"/>
                <a:gd name="T2" fmla="*/ 78 w 238"/>
                <a:gd name="T3" fmla="*/ 36 h 254"/>
                <a:gd name="T4" fmla="*/ 73 w 238"/>
                <a:gd name="T5" fmla="*/ 7 h 254"/>
                <a:gd name="T6" fmla="*/ 0 w 238"/>
                <a:gd name="T7" fmla="*/ 7 h 254"/>
                <a:gd name="T8" fmla="*/ 0 w 238"/>
                <a:gd name="T9" fmla="*/ 254 h 254"/>
                <a:gd name="T10" fmla="*/ 89 w 238"/>
                <a:gd name="T11" fmla="*/ 254 h 254"/>
                <a:gd name="T12" fmla="*/ 89 w 238"/>
                <a:gd name="T13" fmla="*/ 129 h 254"/>
                <a:gd name="T14" fmla="*/ 123 w 238"/>
                <a:gd name="T15" fmla="*/ 71 h 254"/>
                <a:gd name="T16" fmla="*/ 144 w 238"/>
                <a:gd name="T17" fmla="*/ 84 h 254"/>
                <a:gd name="T18" fmla="*/ 149 w 238"/>
                <a:gd name="T19" fmla="*/ 126 h 254"/>
                <a:gd name="T20" fmla="*/ 149 w 238"/>
                <a:gd name="T21" fmla="*/ 254 h 254"/>
                <a:gd name="T22" fmla="*/ 238 w 238"/>
                <a:gd name="T23" fmla="*/ 254 h 254"/>
                <a:gd name="T24" fmla="*/ 238 w 238"/>
                <a:gd name="T25" fmla="*/ 112 h 254"/>
                <a:gd name="T26" fmla="*/ 230 w 238"/>
                <a:gd name="T27" fmla="*/ 44 h 254"/>
                <a:gd name="T28" fmla="*/ 151 w 238"/>
                <a:gd name="T2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54">
                  <a:moveTo>
                    <a:pt x="151" y="0"/>
                  </a:moveTo>
                  <a:cubicBezTo>
                    <a:pt x="117" y="0"/>
                    <a:pt x="86" y="20"/>
                    <a:pt x="78" y="36"/>
                  </a:cubicBezTo>
                  <a:cubicBezTo>
                    <a:pt x="78" y="33"/>
                    <a:pt x="77" y="16"/>
                    <a:pt x="7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89" y="254"/>
                    <a:pt x="89" y="254"/>
                    <a:pt x="89" y="254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9" y="83"/>
                    <a:pt x="100" y="71"/>
                    <a:pt x="123" y="71"/>
                  </a:cubicBezTo>
                  <a:cubicBezTo>
                    <a:pt x="132" y="71"/>
                    <a:pt x="139" y="74"/>
                    <a:pt x="144" y="84"/>
                  </a:cubicBezTo>
                  <a:cubicBezTo>
                    <a:pt x="147" y="92"/>
                    <a:pt x="149" y="106"/>
                    <a:pt x="149" y="126"/>
                  </a:cubicBezTo>
                  <a:cubicBezTo>
                    <a:pt x="149" y="254"/>
                    <a:pt x="149" y="254"/>
                    <a:pt x="149" y="254"/>
                  </a:cubicBezTo>
                  <a:cubicBezTo>
                    <a:pt x="238" y="254"/>
                    <a:pt x="238" y="254"/>
                    <a:pt x="238" y="254"/>
                  </a:cubicBezTo>
                  <a:cubicBezTo>
                    <a:pt x="238" y="112"/>
                    <a:pt x="238" y="112"/>
                    <a:pt x="238" y="112"/>
                  </a:cubicBezTo>
                  <a:cubicBezTo>
                    <a:pt x="238" y="84"/>
                    <a:pt x="236" y="61"/>
                    <a:pt x="230" y="44"/>
                  </a:cubicBezTo>
                  <a:cubicBezTo>
                    <a:pt x="219" y="15"/>
                    <a:pt x="198" y="0"/>
                    <a:pt x="151" y="0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C1A76F94-6C99-44EF-8A8E-CC42B60D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8976" y="4149725"/>
              <a:ext cx="633413" cy="825500"/>
            </a:xfrm>
            <a:custGeom>
              <a:avLst/>
              <a:gdLst>
                <a:gd name="T0" fmla="*/ 134 w 200"/>
                <a:gd name="T1" fmla="*/ 100 h 260"/>
                <a:gd name="T2" fmla="*/ 114 w 200"/>
                <a:gd name="T3" fmla="*/ 93 h 260"/>
                <a:gd name="T4" fmla="*/ 93 w 200"/>
                <a:gd name="T5" fmla="*/ 77 h 260"/>
                <a:gd name="T6" fmla="*/ 112 w 200"/>
                <a:gd name="T7" fmla="*/ 67 h 260"/>
                <a:gd name="T8" fmla="*/ 186 w 200"/>
                <a:gd name="T9" fmla="*/ 83 h 260"/>
                <a:gd name="T10" fmla="*/ 186 w 200"/>
                <a:gd name="T11" fmla="*/ 14 h 260"/>
                <a:gd name="T12" fmla="*/ 103 w 200"/>
                <a:gd name="T13" fmla="*/ 0 h 260"/>
                <a:gd name="T14" fmla="*/ 1 w 200"/>
                <a:gd name="T15" fmla="*/ 79 h 260"/>
                <a:gd name="T16" fmla="*/ 68 w 200"/>
                <a:gd name="T17" fmla="*/ 158 h 260"/>
                <a:gd name="T18" fmla="*/ 88 w 200"/>
                <a:gd name="T19" fmla="*/ 165 h 260"/>
                <a:gd name="T20" fmla="*/ 108 w 200"/>
                <a:gd name="T21" fmla="*/ 181 h 260"/>
                <a:gd name="T22" fmla="*/ 89 w 200"/>
                <a:gd name="T23" fmla="*/ 193 h 260"/>
                <a:gd name="T24" fmla="*/ 0 w 200"/>
                <a:gd name="T25" fmla="*/ 168 h 260"/>
                <a:gd name="T26" fmla="*/ 0 w 200"/>
                <a:gd name="T27" fmla="*/ 241 h 260"/>
                <a:gd name="T28" fmla="*/ 89 w 200"/>
                <a:gd name="T29" fmla="*/ 260 h 260"/>
                <a:gd name="T30" fmla="*/ 200 w 200"/>
                <a:gd name="T31" fmla="*/ 175 h 260"/>
                <a:gd name="T32" fmla="*/ 134 w 200"/>
                <a:gd name="T33" fmla="*/ 10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" h="260">
                  <a:moveTo>
                    <a:pt x="134" y="100"/>
                  </a:moveTo>
                  <a:cubicBezTo>
                    <a:pt x="114" y="93"/>
                    <a:pt x="114" y="93"/>
                    <a:pt x="114" y="93"/>
                  </a:cubicBezTo>
                  <a:cubicBezTo>
                    <a:pt x="99" y="89"/>
                    <a:pt x="93" y="84"/>
                    <a:pt x="93" y="77"/>
                  </a:cubicBezTo>
                  <a:cubicBezTo>
                    <a:pt x="93" y="71"/>
                    <a:pt x="101" y="67"/>
                    <a:pt x="112" y="67"/>
                  </a:cubicBezTo>
                  <a:cubicBezTo>
                    <a:pt x="128" y="67"/>
                    <a:pt x="157" y="72"/>
                    <a:pt x="186" y="83"/>
                  </a:cubicBezTo>
                  <a:cubicBezTo>
                    <a:pt x="186" y="14"/>
                    <a:pt x="186" y="14"/>
                    <a:pt x="186" y="14"/>
                  </a:cubicBezTo>
                  <a:cubicBezTo>
                    <a:pt x="164" y="6"/>
                    <a:pt x="136" y="0"/>
                    <a:pt x="103" y="0"/>
                  </a:cubicBezTo>
                  <a:cubicBezTo>
                    <a:pt x="32" y="0"/>
                    <a:pt x="1" y="35"/>
                    <a:pt x="1" y="79"/>
                  </a:cubicBezTo>
                  <a:cubicBezTo>
                    <a:pt x="1" y="122"/>
                    <a:pt x="27" y="144"/>
                    <a:pt x="68" y="158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103" y="169"/>
                    <a:pt x="108" y="173"/>
                    <a:pt x="108" y="181"/>
                  </a:cubicBezTo>
                  <a:cubicBezTo>
                    <a:pt x="108" y="188"/>
                    <a:pt x="103" y="193"/>
                    <a:pt x="89" y="193"/>
                  </a:cubicBezTo>
                  <a:cubicBezTo>
                    <a:pt x="65" y="193"/>
                    <a:pt x="33" y="184"/>
                    <a:pt x="0" y="168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31" y="254"/>
                    <a:pt x="58" y="260"/>
                    <a:pt x="89" y="260"/>
                  </a:cubicBezTo>
                  <a:cubicBezTo>
                    <a:pt x="161" y="260"/>
                    <a:pt x="200" y="229"/>
                    <a:pt x="200" y="175"/>
                  </a:cubicBezTo>
                  <a:cubicBezTo>
                    <a:pt x="200" y="138"/>
                    <a:pt x="179" y="115"/>
                    <a:pt x="134" y="100"/>
                  </a:cubicBezTo>
                </a:path>
              </a:pathLst>
            </a:custGeom>
            <a:solidFill>
              <a:srgbClr val="B4D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707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-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85DEBB51-21BA-4653-8E49-11B03BFB2CB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8128" y="1476712"/>
            <a:ext cx="5133148" cy="4396223"/>
          </a:xfrm>
        </p:spPr>
        <p:txBody>
          <a:bodyPr tIns="7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476712"/>
            <a:ext cx="5124993" cy="4396223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nl-NL" noProof="0" dirty="0"/>
              <a:t>Platte tekst</a:t>
            </a:r>
            <a:endParaRPr lang="en-US" noProof="0" dirty="0"/>
          </a:p>
          <a:p>
            <a:pPr lvl="3"/>
            <a:r>
              <a:rPr lang="en-US" noProof="0" dirty="0" err="1"/>
              <a:t>Subtitel</a:t>
            </a:r>
            <a:endParaRPr lang="en-US" noProof="0" dirty="0"/>
          </a:p>
          <a:p>
            <a:pPr lvl="4"/>
            <a:r>
              <a:rPr lang="en-US" noProof="0" dirty="0" err="1"/>
              <a:t>Numerieke</a:t>
            </a:r>
            <a:r>
              <a:rPr lang="en-US" noProof="0" dirty="0"/>
              <a:t> bullet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noProof="0" dirty="0"/>
              <a:t>Platte </a:t>
            </a:r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Subtitel</a:t>
            </a:r>
            <a:endParaRPr lang="en-US" noProof="0" dirty="0"/>
          </a:p>
        </p:txBody>
      </p:sp>
      <p:sp>
        <p:nvSpPr>
          <p:cNvPr id="385" name="Tekstvak 384">
            <a:extLst>
              <a:ext uri="{FF2B5EF4-FFF2-40B4-BE49-F238E27FC236}">
                <a16:creationId xmlns:a16="http://schemas.microsoft.com/office/drawing/2014/main" id="{68240BFC-EE91-4B00-8724-2FFE0CDC5036}"/>
              </a:ext>
            </a:extLst>
          </p:cNvPr>
          <p:cNvSpPr txBox="1"/>
          <p:nvPr userDrawn="1"/>
        </p:nvSpPr>
        <p:spPr>
          <a:xfrm>
            <a:off x="1223327" y="-532599"/>
            <a:ext cx="10968672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50% - 50%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 - GRAFIEK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B4060E8-6786-4221-89B6-41F43D04AD6D}"/>
              </a:ext>
            </a:extLst>
          </p:cNvPr>
          <p:cNvGrpSpPr/>
          <p:nvPr userDrawn="1"/>
        </p:nvGrpSpPr>
        <p:grpSpPr>
          <a:xfrm>
            <a:off x="12389714" y="0"/>
            <a:ext cx="3185564" cy="5592925"/>
            <a:chOff x="12389714" y="0"/>
            <a:chExt cx="3185564" cy="5592925"/>
          </a:xfrm>
        </p:grpSpPr>
        <p:grpSp>
          <p:nvGrpSpPr>
            <p:cNvPr id="361" name="Instructie">
              <a:extLst>
                <a:ext uri="{FF2B5EF4-FFF2-40B4-BE49-F238E27FC236}">
                  <a16:creationId xmlns:a16="http://schemas.microsoft.com/office/drawing/2014/main" id="{945F1495-217A-4BE0-B698-71F8EF553E91}"/>
                </a:ext>
              </a:extLst>
            </p:cNvPr>
            <p:cNvGrpSpPr/>
            <p:nvPr userDrawn="1"/>
          </p:nvGrpSpPr>
          <p:grpSpPr>
            <a:xfrm>
              <a:off x="12389714" y="3046306"/>
              <a:ext cx="3183677" cy="2546619"/>
              <a:chOff x="12389714" y="4327164"/>
              <a:chExt cx="3183677" cy="2546619"/>
            </a:xfrm>
          </p:grpSpPr>
          <p:grpSp>
            <p:nvGrpSpPr>
              <p:cNvPr id="362" name="Meer informatie">
                <a:extLst>
                  <a:ext uri="{FF2B5EF4-FFF2-40B4-BE49-F238E27FC236}">
                    <a16:creationId xmlns:a16="http://schemas.microsoft.com/office/drawing/2014/main" id="{BF961FB5-B145-4860-BE97-684F413A4BB0}"/>
                  </a:ext>
                </a:extLst>
              </p:cNvPr>
              <p:cNvGrpSpPr/>
              <p:nvPr userDrawn="1"/>
            </p:nvGrpSpPr>
            <p:grpSpPr>
              <a:xfrm>
                <a:off x="12394875" y="6090510"/>
                <a:ext cx="3178515" cy="783273"/>
                <a:chOff x="-3741486" y="3359148"/>
                <a:chExt cx="3178515" cy="783273"/>
              </a:xfrm>
            </p:grpSpPr>
            <p:sp>
              <p:nvSpPr>
                <p:cNvPr id="415" name="Freeform 101">
                  <a:extLst>
                    <a:ext uri="{FF2B5EF4-FFF2-40B4-BE49-F238E27FC236}">
                      <a16:creationId xmlns:a16="http://schemas.microsoft.com/office/drawing/2014/main" id="{63C4B449-01F6-41E3-81FD-E0A3D371BC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59148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3C3D3382-F7B4-4BE6-8A28-3D266229B01B}"/>
                    </a:ext>
                  </a:extLst>
                </p:cNvPr>
                <p:cNvSpPr/>
                <p:nvPr userDrawn="1"/>
              </p:nvSpPr>
              <p:spPr>
                <a:xfrm>
                  <a:off x="-3380966" y="3431177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417" name="Rechte verbindingslijn 416">
                  <a:extLst>
                    <a:ext uri="{FF2B5EF4-FFF2-40B4-BE49-F238E27FC236}">
                      <a16:creationId xmlns:a16="http://schemas.microsoft.com/office/drawing/2014/main" id="{B318CE6D-BF7C-42FA-A0CF-EBE9CE46550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42421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363" name="Rechte verbindingslijn 362">
                <a:extLst>
                  <a:ext uri="{FF2B5EF4-FFF2-40B4-BE49-F238E27FC236}">
                    <a16:creationId xmlns:a16="http://schemas.microsoft.com/office/drawing/2014/main" id="{65020A63-D0F3-4D04-AB95-653F57BCC5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5374" y="596372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64" name="Rechthoek 363">
                <a:extLst>
                  <a:ext uri="{FF2B5EF4-FFF2-40B4-BE49-F238E27FC236}">
                    <a16:creationId xmlns:a16="http://schemas.microsoft.com/office/drawing/2014/main" id="{48E801AD-BA86-4232-A197-25AD9E735FFB}"/>
                  </a:ext>
                </a:extLst>
              </p:cNvPr>
              <p:cNvSpPr/>
              <p:nvPr userDrawn="1"/>
            </p:nvSpPr>
            <p:spPr>
              <a:xfrm>
                <a:off x="12395375" y="4327164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Data van de Grafiek Bewerken</a:t>
                </a:r>
              </a:p>
            </p:txBody>
          </p:sp>
          <p:sp>
            <p:nvSpPr>
              <p:cNvPr id="365" name="Ovaal 364">
                <a:extLst>
                  <a:ext uri="{FF2B5EF4-FFF2-40B4-BE49-F238E27FC236}">
                    <a16:creationId xmlns:a16="http://schemas.microsoft.com/office/drawing/2014/main" id="{71F4229C-5E0C-47E5-A851-40011D66654A}"/>
                  </a:ext>
                </a:extLst>
              </p:cNvPr>
              <p:cNvSpPr/>
              <p:nvPr userDrawn="1"/>
            </p:nvSpPr>
            <p:spPr>
              <a:xfrm>
                <a:off x="12389714" y="470625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66" name="Rechte verbindingslijn 365">
                <a:extLst>
                  <a:ext uri="{FF2B5EF4-FFF2-40B4-BE49-F238E27FC236}">
                    <a16:creationId xmlns:a16="http://schemas.microsoft.com/office/drawing/2014/main" id="{96D5AA02-7839-4ADA-A5D0-8A163B32DC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5374" y="458493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67" name="Rechthoek 366">
                <a:extLst>
                  <a:ext uri="{FF2B5EF4-FFF2-40B4-BE49-F238E27FC236}">
                    <a16:creationId xmlns:a16="http://schemas.microsoft.com/office/drawing/2014/main" id="{A234059A-9031-4446-AA7E-E688137D4B07}"/>
                  </a:ext>
                </a:extLst>
              </p:cNvPr>
              <p:cNvSpPr/>
              <p:nvPr userDrawn="1"/>
            </p:nvSpPr>
            <p:spPr>
              <a:xfrm>
                <a:off x="12755395" y="4772316"/>
                <a:ext cx="2817995" cy="31443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100" kern="0" noProof="0" dirty="0">
                    <a:solidFill>
                      <a:schemeClr val="tx1"/>
                    </a:solidFill>
                    <a:latin typeface="+mn-lt"/>
                    <a:cs typeface="Segoe UI Light" panose="020B0502040204020203" pitchFamily="34" charset="0"/>
                  </a:rPr>
                  <a:t>Selecteer de grafiek, klik met de rechter muisknop en kies </a:t>
                </a:r>
                <a:r>
                  <a:rPr lang="nl-NL" sz="1100" b="1" kern="0" noProof="0" dirty="0">
                    <a:solidFill>
                      <a:schemeClr val="tx1"/>
                    </a:solidFill>
                    <a:latin typeface="+mn-lt"/>
                    <a:cs typeface="Segoe UI Light" panose="020B0502040204020203" pitchFamily="34" charset="0"/>
                  </a:rPr>
                  <a:t>‘Gegevens bewerken’</a:t>
                </a:r>
              </a:p>
            </p:txBody>
          </p:sp>
          <p:grpSp>
            <p:nvGrpSpPr>
              <p:cNvPr id="368" name="Groep 367">
                <a:extLst>
                  <a:ext uri="{FF2B5EF4-FFF2-40B4-BE49-F238E27FC236}">
                    <a16:creationId xmlns:a16="http://schemas.microsoft.com/office/drawing/2014/main" id="{2BADEC99-FBF3-4C2B-B8D2-46931BAAE80C}"/>
                  </a:ext>
                </a:extLst>
              </p:cNvPr>
              <p:cNvGrpSpPr/>
              <p:nvPr userDrawn="1"/>
            </p:nvGrpSpPr>
            <p:grpSpPr>
              <a:xfrm>
                <a:off x="12755394" y="5222855"/>
                <a:ext cx="1714530" cy="639425"/>
                <a:chOff x="12757283" y="4365594"/>
                <a:chExt cx="1714530" cy="639425"/>
              </a:xfrm>
            </p:grpSpPr>
            <p:sp>
              <p:nvSpPr>
                <p:cNvPr id="369" name="Rechthoek 368">
                  <a:extLst>
                    <a:ext uri="{FF2B5EF4-FFF2-40B4-BE49-F238E27FC236}">
                      <a16:creationId xmlns:a16="http://schemas.microsoft.com/office/drawing/2014/main" id="{17F6F651-CE11-44A6-9E6B-9994701179AD}"/>
                    </a:ext>
                  </a:extLst>
                </p:cNvPr>
                <p:cNvSpPr/>
                <p:nvPr userDrawn="1"/>
              </p:nvSpPr>
              <p:spPr>
                <a:xfrm>
                  <a:off x="12757283" y="4365594"/>
                  <a:ext cx="1626818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Rechthoek 369">
                  <a:extLst>
                    <a:ext uri="{FF2B5EF4-FFF2-40B4-BE49-F238E27FC236}">
                      <a16:creationId xmlns:a16="http://schemas.microsoft.com/office/drawing/2014/main" id="{A6406EC2-46A7-4686-B53D-D37C5E1E291C}"/>
                    </a:ext>
                  </a:extLst>
                </p:cNvPr>
                <p:cNvSpPr/>
                <p:nvPr userDrawn="1"/>
              </p:nvSpPr>
              <p:spPr>
                <a:xfrm>
                  <a:off x="12768263" y="4676983"/>
                  <a:ext cx="1609231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1" name="Tekstvak 370">
                  <a:extLst>
                    <a:ext uri="{FF2B5EF4-FFF2-40B4-BE49-F238E27FC236}">
                      <a16:creationId xmlns:a16="http://schemas.microsoft.com/office/drawing/2014/main" id="{16BFEB31-3FB6-49AE-AC18-B73CAC408630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4404704"/>
                  <a:ext cx="1248154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Grafiektype wijzigen</a:t>
                  </a:r>
                </a:p>
              </p:txBody>
            </p:sp>
            <p:sp>
              <p:nvSpPr>
                <p:cNvPr id="387" name="Tekstvak 386">
                  <a:extLst>
                    <a:ext uri="{FF2B5EF4-FFF2-40B4-BE49-F238E27FC236}">
                      <a16:creationId xmlns:a16="http://schemas.microsoft.com/office/drawing/2014/main" id="{63879773-D0B8-4C4C-A802-8C86E6B2726F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4725830"/>
                  <a:ext cx="1274711" cy="21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Gegevens bewerken</a:t>
                  </a:r>
                </a:p>
              </p:txBody>
            </p:sp>
            <p:pic>
              <p:nvPicPr>
                <p:cNvPr id="388" name="Picture 3">
                  <a:extLst>
                    <a:ext uri="{FF2B5EF4-FFF2-40B4-BE49-F238E27FC236}">
                      <a16:creationId xmlns:a16="http://schemas.microsoft.com/office/drawing/2014/main" id="{FD9BC411-F762-4EE0-A8C8-E7C13E8BF46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28727" y="4773688"/>
                  <a:ext cx="14308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89" name="Groep 388">
                  <a:extLst>
                    <a:ext uri="{FF2B5EF4-FFF2-40B4-BE49-F238E27FC236}">
                      <a16:creationId xmlns:a16="http://schemas.microsoft.com/office/drawing/2014/main" id="{CD9A96AE-E7D3-4537-9037-4627208B6F3F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432250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412" name="Rechthoek 411">
                    <a:extLst>
                      <a:ext uri="{FF2B5EF4-FFF2-40B4-BE49-F238E27FC236}">
                        <a16:creationId xmlns:a16="http://schemas.microsoft.com/office/drawing/2014/main" id="{1A5F7F12-CACE-4179-93C3-F5F4E7E478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chemeClr val="tx2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413" name="Rechthoek 412">
                    <a:extLst>
                      <a:ext uri="{FF2B5EF4-FFF2-40B4-BE49-F238E27FC236}">
                        <a16:creationId xmlns:a16="http://schemas.microsoft.com/office/drawing/2014/main" id="{D36FDA28-5AC1-40DE-BE0F-36A2A85599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chemeClr val="tx2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414" name="Rechthoek 413">
                    <a:extLst>
                      <a:ext uri="{FF2B5EF4-FFF2-40B4-BE49-F238E27FC236}">
                        <a16:creationId xmlns:a16="http://schemas.microsoft.com/office/drawing/2014/main" id="{CFC1A462-73FF-4A12-9722-8A577CFCD7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000" noProof="0">
                      <a:solidFill>
                        <a:schemeClr val="tx2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390" name="Groep 389">
                  <a:extLst>
                    <a:ext uri="{FF2B5EF4-FFF2-40B4-BE49-F238E27FC236}">
                      <a16:creationId xmlns:a16="http://schemas.microsoft.com/office/drawing/2014/main" id="{EA3572AC-FFA0-4D4C-ACA6-62F79F344D01}"/>
                    </a:ext>
                  </a:extLst>
                </p:cNvPr>
                <p:cNvGrpSpPr/>
                <p:nvPr userDrawn="1"/>
              </p:nvGrpSpPr>
              <p:grpSpPr>
                <a:xfrm>
                  <a:off x="12831198" y="4748585"/>
                  <a:ext cx="184916" cy="120210"/>
                  <a:chOff x="8815516" y="1076284"/>
                  <a:chExt cx="503174" cy="327105"/>
                </a:xfrm>
              </p:grpSpPr>
              <p:sp>
                <p:nvSpPr>
                  <p:cNvPr id="391" name="Rechthoek 390">
                    <a:extLst>
                      <a:ext uri="{FF2B5EF4-FFF2-40B4-BE49-F238E27FC236}">
                        <a16:creationId xmlns:a16="http://schemas.microsoft.com/office/drawing/2014/main" id="{D259F2E1-7E11-4F58-9482-A9110525E7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815516" y="1133167"/>
                    <a:ext cx="372729" cy="2359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  <p:grpSp>
                <p:nvGrpSpPr>
                  <p:cNvPr id="392" name="Groep 391">
                    <a:extLst>
                      <a:ext uri="{FF2B5EF4-FFF2-40B4-BE49-F238E27FC236}">
                        <a16:creationId xmlns:a16="http://schemas.microsoft.com/office/drawing/2014/main" id="{8B0BD55B-6563-467A-BA79-5E9BAEEB058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8815517" y="1076284"/>
                    <a:ext cx="503173" cy="327105"/>
                    <a:chOff x="1351248" y="-683635"/>
                    <a:chExt cx="503173" cy="327105"/>
                  </a:xfrm>
                </p:grpSpPr>
                <p:grpSp>
                  <p:nvGrpSpPr>
                    <p:cNvPr id="393" name="Groep 392">
                      <a:extLst>
                        <a:ext uri="{FF2B5EF4-FFF2-40B4-BE49-F238E27FC236}">
                          <a16:creationId xmlns:a16="http://schemas.microsoft.com/office/drawing/2014/main" id="{58517D8B-A104-44E5-B0F2-583A536FBAC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1248" y="-683635"/>
                      <a:ext cx="375186" cy="293652"/>
                      <a:chOff x="1094874" y="-884923"/>
                      <a:chExt cx="884668" cy="692417"/>
                    </a:xfrm>
                  </p:grpSpPr>
                  <p:sp>
                    <p:nvSpPr>
                      <p:cNvPr id="398" name="Rechthoek 397">
                        <a:extLst>
                          <a:ext uri="{FF2B5EF4-FFF2-40B4-BE49-F238E27FC236}">
                            <a16:creationId xmlns:a16="http://schemas.microsoft.com/office/drawing/2014/main" id="{CDD181CA-7023-42F9-A0C0-F635DE2FD2F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094874" y="-884923"/>
                        <a:ext cx="878304" cy="145579"/>
                      </a:xfrm>
                      <a:prstGeom prst="rect">
                        <a:avLst/>
                      </a:prstGeom>
                      <a:solidFill>
                        <a:srgbClr val="81818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noProof="0"/>
                      </a:p>
                    </p:txBody>
                  </p:sp>
                  <p:grpSp>
                    <p:nvGrpSpPr>
                      <p:cNvPr id="399" name="Groep 398">
                        <a:extLst>
                          <a:ext uri="{FF2B5EF4-FFF2-40B4-BE49-F238E27FC236}">
                            <a16:creationId xmlns:a16="http://schemas.microsoft.com/office/drawing/2014/main" id="{38C5198A-7FED-4812-B7A8-99585F8487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878306"/>
                        <a:ext cx="867364" cy="685800"/>
                        <a:chOff x="1094874" y="-878306"/>
                        <a:chExt cx="867364" cy="613611"/>
                      </a:xfrm>
                    </p:grpSpPr>
                    <p:cxnSp>
                      <p:nvCxnSpPr>
                        <p:cNvPr id="405" name="Rechte verbindingslijn 404">
                          <a:extLst>
                            <a:ext uri="{FF2B5EF4-FFF2-40B4-BE49-F238E27FC236}">
                              <a16:creationId xmlns:a16="http://schemas.microsoft.com/office/drawing/2014/main" id="{29657780-7CF8-4B59-96E6-F7089D7C22F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094874" y="-878305"/>
                          <a:ext cx="0" cy="613610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" name="Rechte verbindingslijn 405">
                          <a:extLst>
                            <a:ext uri="{FF2B5EF4-FFF2-40B4-BE49-F238E27FC236}">
                              <a16:creationId xmlns:a16="http://schemas.microsoft.com/office/drawing/2014/main" id="{B90FC17E-6B07-4636-8D63-EC5092088D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962238" y="-878306"/>
                          <a:ext cx="0" cy="613611"/>
                        </a:xfrm>
                        <a:prstGeom prst="line">
                          <a:avLst/>
                        </a:prstGeom>
                        <a:ln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407" name="Groep 406">
                          <a:extLst>
                            <a:ext uri="{FF2B5EF4-FFF2-40B4-BE49-F238E27FC236}">
                              <a16:creationId xmlns:a16="http://schemas.microsoft.com/office/drawing/2014/main" id="{EBE4B23D-BEC5-4964-80AA-8C6F32CADCD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1270535" y="-878306"/>
                          <a:ext cx="526983" cy="613611"/>
                          <a:chOff x="1270535" y="-745959"/>
                          <a:chExt cx="526983" cy="481264"/>
                        </a:xfrm>
                      </p:grpSpPr>
                      <p:cxnSp>
                        <p:nvCxnSpPr>
                          <p:cNvPr id="408" name="Rechte verbindingslijn 407">
                            <a:extLst>
                              <a:ext uri="{FF2B5EF4-FFF2-40B4-BE49-F238E27FC236}">
                                <a16:creationId xmlns:a16="http://schemas.microsoft.com/office/drawing/2014/main" id="{BD59E19A-05A0-4AA8-8E75-6A3342CA233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446196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09" name="Rechte verbindingslijn 408">
                            <a:extLst>
                              <a:ext uri="{FF2B5EF4-FFF2-40B4-BE49-F238E27FC236}">
                                <a16:creationId xmlns:a16="http://schemas.microsoft.com/office/drawing/2014/main" id="{1E447F21-4C02-44BF-92E3-F4C47779862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270535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10" name="Rechte verbindingslijn 409">
                            <a:extLst>
                              <a:ext uri="{FF2B5EF4-FFF2-40B4-BE49-F238E27FC236}">
                                <a16:creationId xmlns:a16="http://schemas.microsoft.com/office/drawing/2014/main" id="{20ADFF46-F79D-491C-A6A1-76C546BD3C1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621857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11" name="Rechte verbindingslijn 410">
                            <a:extLst>
                              <a:ext uri="{FF2B5EF4-FFF2-40B4-BE49-F238E27FC236}">
                                <a16:creationId xmlns:a16="http://schemas.microsoft.com/office/drawing/2014/main" id="{70529CFE-B002-49C2-8FFA-847A5A2326C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 userDrawn="1"/>
                        </p:nvCxnSpPr>
                        <p:spPr>
                          <a:xfrm>
                            <a:off x="1797518" y="-745959"/>
                            <a:ext cx="0" cy="481264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rgbClr val="81818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400" name="Rechte verbindingslijn 399">
                        <a:extLst>
                          <a:ext uri="{FF2B5EF4-FFF2-40B4-BE49-F238E27FC236}">
                            <a16:creationId xmlns:a16="http://schemas.microsoft.com/office/drawing/2014/main" id="{CCD007A3-1AEC-4D85-BA90-DF6F8C9681D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098555" y="-192506"/>
                        <a:ext cx="880987" cy="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01" name="Groep 400">
                        <a:extLst>
                          <a:ext uri="{FF2B5EF4-FFF2-40B4-BE49-F238E27FC236}">
                            <a16:creationId xmlns:a16="http://schemas.microsoft.com/office/drawing/2014/main" id="{80B8806A-7A27-40F3-920C-54869C0E9930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094874" y="-607596"/>
                        <a:ext cx="878306" cy="276726"/>
                        <a:chOff x="1106905" y="-607596"/>
                        <a:chExt cx="878307" cy="276726"/>
                      </a:xfrm>
                    </p:grpSpPr>
                    <p:cxnSp>
                      <p:nvCxnSpPr>
                        <p:cNvPr id="402" name="Rechte verbindingslijn 401">
                          <a:extLst>
                            <a:ext uri="{FF2B5EF4-FFF2-40B4-BE49-F238E27FC236}">
                              <a16:creationId xmlns:a16="http://schemas.microsoft.com/office/drawing/2014/main" id="{771695CB-B863-49C7-9C13-EEED1D7EED4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330870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" name="Rechte verbindingslijn 402">
                          <a:extLst>
                            <a:ext uri="{FF2B5EF4-FFF2-40B4-BE49-F238E27FC236}">
                              <a16:creationId xmlns:a16="http://schemas.microsoft.com/office/drawing/2014/main" id="{49C7928F-D7EF-4865-8B99-D28951C7DF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469233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" name="Rechte verbindingslijn 403">
                          <a:extLst>
                            <a:ext uri="{FF2B5EF4-FFF2-40B4-BE49-F238E27FC236}">
                              <a16:creationId xmlns:a16="http://schemas.microsoft.com/office/drawing/2014/main" id="{BDAEF9CD-D927-44F6-8768-B4487AAB1C83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 flipH="1">
                          <a:off x="1106905" y="-607596"/>
                          <a:ext cx="878307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94" name="Groep 393">
                      <a:extLst>
                        <a:ext uri="{FF2B5EF4-FFF2-40B4-BE49-F238E27FC236}">
                          <a16:creationId xmlns:a16="http://schemas.microsoft.com/office/drawing/2014/main" id="{2A635FB0-09F3-41B2-9105-1B57AD70DDD9}"/>
                        </a:ext>
                      </a:extLst>
                    </p:cNvPr>
                    <p:cNvGrpSpPr/>
                    <p:nvPr userDrawn="1"/>
                  </p:nvGrpSpPr>
                  <p:grpSpPr>
                    <a:xfrm rot="2700000">
                      <a:off x="1605871" y="-605080"/>
                      <a:ext cx="90079" cy="407021"/>
                      <a:chOff x="3130062" y="-817193"/>
                      <a:chExt cx="131884" cy="595920"/>
                    </a:xfrm>
                    <a:solidFill>
                      <a:srgbClr val="3399FF"/>
                    </a:solidFill>
                  </p:grpSpPr>
                  <p:sp>
                    <p:nvSpPr>
                      <p:cNvPr id="395" name="Rechthoek 394">
                        <a:extLst>
                          <a:ext uri="{FF2B5EF4-FFF2-40B4-BE49-F238E27FC236}">
                            <a16:creationId xmlns:a16="http://schemas.microsoft.com/office/drawing/2014/main" id="{4F5DCF21-C24E-435F-9B13-095BE817844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2" y="-705979"/>
                        <a:ext cx="131884" cy="281354"/>
                      </a:xfrm>
                      <a:prstGeom prst="rect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noProof="0"/>
                      </a:p>
                    </p:txBody>
                  </p:sp>
                  <p:sp>
                    <p:nvSpPr>
                      <p:cNvPr id="396" name="Rechthoek: afgeronde bovenhoeken 395">
                        <a:extLst>
                          <a:ext uri="{FF2B5EF4-FFF2-40B4-BE49-F238E27FC236}">
                            <a16:creationId xmlns:a16="http://schemas.microsoft.com/office/drawing/2014/main" id="{DFDA31BB-3C26-4C22-BDDB-ED15C21C79F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3130063" y="-817193"/>
                        <a:ext cx="131883" cy="87615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noProof="0"/>
                      </a:p>
                    </p:txBody>
                  </p:sp>
                  <p:sp>
                    <p:nvSpPr>
                      <p:cNvPr id="397" name="Gelijkbenige driehoek 396">
                        <a:extLst>
                          <a:ext uri="{FF2B5EF4-FFF2-40B4-BE49-F238E27FC236}">
                            <a16:creationId xmlns:a16="http://schemas.microsoft.com/office/drawing/2014/main" id="{24CC21F7-322E-4FFE-B785-05DD5027B26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rot="10800000">
                        <a:off x="3130062" y="-401026"/>
                        <a:ext cx="131884" cy="179753"/>
                      </a:xfrm>
                      <a:prstGeom prst="triangle">
                        <a:avLst/>
                      </a:prstGeom>
                      <a:solidFill>
                        <a:srgbClr val="4D82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l-NL" noProof="0"/>
                      </a:p>
                    </p:txBody>
                  </p:sp>
                </p:grpSp>
              </p:grpSp>
            </p:grpSp>
          </p:grpSp>
        </p:grpSp>
        <p:grpSp>
          <p:nvGrpSpPr>
            <p:cNvPr id="418" name="Instructie">
              <a:extLst>
                <a:ext uri="{FF2B5EF4-FFF2-40B4-BE49-F238E27FC236}">
                  <a16:creationId xmlns:a16="http://schemas.microsoft.com/office/drawing/2014/main" id="{48B381E5-4933-471E-ADA2-05579F90D02E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7" cy="2499789"/>
              <a:chOff x="12391601" y="0"/>
              <a:chExt cx="3183677" cy="2499789"/>
            </a:xfrm>
          </p:grpSpPr>
          <p:sp>
            <p:nvSpPr>
              <p:cNvPr id="419" name="Rechthoek 418">
                <a:extLst>
                  <a:ext uri="{FF2B5EF4-FFF2-40B4-BE49-F238E27FC236}">
                    <a16:creationId xmlns:a16="http://schemas.microsoft.com/office/drawing/2014/main" id="{C07E7B27-7A36-4734-962A-D3B469DFB88F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Grafiek invoegen/veranderen</a:t>
                </a:r>
              </a:p>
            </p:txBody>
          </p:sp>
          <p:sp>
            <p:nvSpPr>
              <p:cNvPr id="420" name="Ovaal 419">
                <a:extLst>
                  <a:ext uri="{FF2B5EF4-FFF2-40B4-BE49-F238E27FC236}">
                    <a16:creationId xmlns:a16="http://schemas.microsoft.com/office/drawing/2014/main" id="{784ECFCA-B518-4F06-BB34-B1874B0CADD3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1062B407-2E44-4BB0-BEFE-0E38EB327A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C381A67F-9954-4E64-9C62-4294451054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1398CA4-B296-41E6-B486-A4BB3D84FDDE}"/>
                  </a:ext>
                </a:extLst>
              </p:cNvPr>
              <p:cNvSpPr/>
              <p:nvPr userDrawn="1"/>
            </p:nvSpPr>
            <p:spPr>
              <a:xfrm>
                <a:off x="12757282" y="432552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Wanneer nodig, verwijder de bestaande grafiek d.m.v.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‘Delete’-knop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 Klik op het pictogram om een nieuwe grafiek in te voegen. </a:t>
                </a:r>
                <a:r>
                  <a:rPr kumimoji="0" lang="nl-NL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(zie onderstaand voorbeeld).</a:t>
                </a:r>
                <a:endPara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424" name="Ovaal 423">
                <a:extLst>
                  <a:ext uri="{FF2B5EF4-FFF2-40B4-BE49-F238E27FC236}">
                    <a16:creationId xmlns:a16="http://schemas.microsoft.com/office/drawing/2014/main" id="{94893004-95DE-48A4-A56B-BEF4AFD82E83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25" name="Rechthoek 424">
                <a:extLst>
                  <a:ext uri="{FF2B5EF4-FFF2-40B4-BE49-F238E27FC236}">
                    <a16:creationId xmlns:a16="http://schemas.microsoft.com/office/drawing/2014/main" id="{548FDF7D-CF57-4E81-86E5-CCA03026A8C1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grafiek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‘Invoegen’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26" name="Groep 425">
                <a:extLst>
                  <a:ext uri="{FF2B5EF4-FFF2-40B4-BE49-F238E27FC236}">
                    <a16:creationId xmlns:a16="http://schemas.microsoft.com/office/drawing/2014/main" id="{FD79EC54-1B2C-4CE1-8FDB-D7F6793E4B64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71143738-28CE-4BDA-AC7D-066266C19AB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433" name="Rechte verbindingslijn 432">
                  <a:extLst>
                    <a:ext uri="{FF2B5EF4-FFF2-40B4-BE49-F238E27FC236}">
                      <a16:creationId xmlns:a16="http://schemas.microsoft.com/office/drawing/2014/main" id="{7B4FB54F-DA77-4EE3-882F-6B5BFA2A5E7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434" name="Gelijkbenige driehoek 433">
                  <a:extLst>
                    <a:ext uri="{FF2B5EF4-FFF2-40B4-BE49-F238E27FC236}">
                      <a16:creationId xmlns:a16="http://schemas.microsoft.com/office/drawing/2014/main" id="{65067978-BC1D-4231-AC3B-3D084229380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EB69A11D-7BFA-49E1-A83F-AA91684F85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5DAE7969-94E2-4F9F-99DA-551A38E9B353}"/>
                  </a:ext>
                </a:extLst>
              </p:cNvPr>
              <p:cNvGrpSpPr/>
              <p:nvPr userDrawn="1"/>
            </p:nvGrpSpPr>
            <p:grpSpPr>
              <a:xfrm>
                <a:off x="12751697" y="1147804"/>
                <a:ext cx="289372" cy="314992"/>
                <a:chOff x="7322769" y="-310267"/>
                <a:chExt cx="289372" cy="314992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A21289A-8926-4CA6-B6BB-8DE1D477B775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430" name="Rechthoek 429">
                  <a:extLst>
                    <a:ext uri="{FF2B5EF4-FFF2-40B4-BE49-F238E27FC236}">
                      <a16:creationId xmlns:a16="http://schemas.microsoft.com/office/drawing/2014/main" id="{836DC488-DAAC-4292-8A6B-436C410929CA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431" name="Rechthoek 430">
                  <a:extLst>
                    <a:ext uri="{FF2B5EF4-FFF2-40B4-BE49-F238E27FC236}">
                      <a16:creationId xmlns:a16="http://schemas.microsoft.com/office/drawing/2014/main" id="{D6FC84CB-1750-4DFB-AF30-682E3B80E8B1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</p:grpSp>
      <p:grpSp>
        <p:nvGrpSpPr>
          <p:cNvPr id="205" name="GRID" hidden="1">
            <a:extLst>
              <a:ext uri="{FF2B5EF4-FFF2-40B4-BE49-F238E27FC236}">
                <a16:creationId xmlns:a16="http://schemas.microsoft.com/office/drawing/2014/main" id="{7AE91DA6-246B-446F-82CE-9E5ED4F9A09A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8B34E28C-8468-49BC-95BD-F85572B118C5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CF4F1D7A-C721-4054-8DB5-74A80F186024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1881295B-5040-4A5E-9DF6-35A339894AB0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C49F859B-980D-4230-A108-6D232B64BCCE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221965DB-F7DB-4741-BC2E-30FB5F084B37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D033FD11-ECC6-4A28-A910-A40675BF312D}"/>
                </a:ext>
              </a:extLst>
            </p:cNvPr>
            <p:cNvSpPr/>
            <p:nvPr userDrawn="1"/>
          </p:nvSpPr>
          <p:spPr>
            <a:xfrm rot="5400000">
              <a:off x="3398395" y="3420018"/>
              <a:ext cx="5372987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12" name="Tijdelijke aanduiding voor tekst 8">
            <a:extLst>
              <a:ext uri="{FF2B5EF4-FFF2-40B4-BE49-F238E27FC236}">
                <a16:creationId xmlns:a16="http://schemas.microsoft.com/office/drawing/2014/main" id="{FE025C3A-1064-41E6-8995-11C155B72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213" name="Tijdelijke aanduiding voor tekst 10">
            <a:extLst>
              <a:ext uri="{FF2B5EF4-FFF2-40B4-BE49-F238E27FC236}">
                <a16:creationId xmlns:a16="http://schemas.microsoft.com/office/drawing/2014/main" id="{E04709E0-50A7-49B3-87B4-037D63111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867469-6E68-45D7-BAAD-E72F678E4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endParaRPr lang="en-GB" dirty="0"/>
          </a:p>
        </p:txBody>
      </p:sp>
      <p:grpSp>
        <p:nvGrpSpPr>
          <p:cNvPr id="323" name="Groep 322">
            <a:extLst>
              <a:ext uri="{FF2B5EF4-FFF2-40B4-BE49-F238E27FC236}">
                <a16:creationId xmlns:a16="http://schemas.microsoft.com/office/drawing/2014/main" id="{C431F910-E653-4869-B9F0-E140D2DE4C84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324" name="Groep 323">
              <a:extLst>
                <a:ext uri="{FF2B5EF4-FFF2-40B4-BE49-F238E27FC236}">
                  <a16:creationId xmlns:a16="http://schemas.microsoft.com/office/drawing/2014/main" id="{33C251D8-2261-4627-B8C5-C2A661A969E2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326" name="Rechte verbindingslijn 325">
                <a:extLst>
                  <a:ext uri="{FF2B5EF4-FFF2-40B4-BE49-F238E27FC236}">
                    <a16:creationId xmlns:a16="http://schemas.microsoft.com/office/drawing/2014/main" id="{17ABA851-0E54-499D-9726-2A2D36684F0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6FF66144-337E-4C47-8BC8-34D23B347EAF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328" name="Meer informatie">
                <a:extLst>
                  <a:ext uri="{FF2B5EF4-FFF2-40B4-BE49-F238E27FC236}">
                    <a16:creationId xmlns:a16="http://schemas.microsoft.com/office/drawing/2014/main" id="{1379639C-A43E-4304-B521-295A7E3B8582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463" name="Freeform 101">
                  <a:extLst>
                    <a:ext uri="{FF2B5EF4-FFF2-40B4-BE49-F238E27FC236}">
                      <a16:creationId xmlns:a16="http://schemas.microsoft.com/office/drawing/2014/main" id="{3F05D163-AB0C-427B-AD27-DE4AA3DB1A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464" name="Rechthoek 463">
                  <a:extLst>
                    <a:ext uri="{FF2B5EF4-FFF2-40B4-BE49-F238E27FC236}">
                      <a16:creationId xmlns:a16="http://schemas.microsoft.com/office/drawing/2014/main" id="{EA20C92E-55C5-43C9-9ACD-621641AC262F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465" name="Rechte verbindingslijn 464">
                  <a:extLst>
                    <a:ext uri="{FF2B5EF4-FFF2-40B4-BE49-F238E27FC236}">
                      <a16:creationId xmlns:a16="http://schemas.microsoft.com/office/drawing/2014/main" id="{FC3E99F8-00CD-41CE-B9F2-56B8688F9C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ECC4E7FC-3C87-410E-8CBC-83272663704A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330" name="Ovaal 329">
                <a:extLst>
                  <a:ext uri="{FF2B5EF4-FFF2-40B4-BE49-F238E27FC236}">
                    <a16:creationId xmlns:a16="http://schemas.microsoft.com/office/drawing/2014/main" id="{6C2AAC16-3D1C-49D4-BE44-B0F979D7A24B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31" name="Rechte verbindingslijn 330">
                <a:extLst>
                  <a:ext uri="{FF2B5EF4-FFF2-40B4-BE49-F238E27FC236}">
                    <a16:creationId xmlns:a16="http://schemas.microsoft.com/office/drawing/2014/main" id="{46C883CC-08DE-4FCB-B559-7BF49F5649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332" name="Groep 331">
                <a:extLst>
                  <a:ext uri="{FF2B5EF4-FFF2-40B4-BE49-F238E27FC236}">
                    <a16:creationId xmlns:a16="http://schemas.microsoft.com/office/drawing/2014/main" id="{8A5EFBCC-A904-4684-8280-DE9DF8122C1D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351" name="Rechthoek 350">
                  <a:extLst>
                    <a:ext uri="{FF2B5EF4-FFF2-40B4-BE49-F238E27FC236}">
                      <a16:creationId xmlns:a16="http://schemas.microsoft.com/office/drawing/2014/main" id="{56379A96-174C-4EC6-AE7B-AB3636942531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AFB7A803-7FF3-45C3-9CD1-EA2608BEDC6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Rechte verbindingslijn 352">
                  <a:extLst>
                    <a:ext uri="{FF2B5EF4-FFF2-40B4-BE49-F238E27FC236}">
                      <a16:creationId xmlns:a16="http://schemas.microsoft.com/office/drawing/2014/main" id="{67AD4E8A-C077-4063-8AA5-023A98096D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4" name="Rechthoek 353">
                  <a:extLst>
                    <a:ext uri="{FF2B5EF4-FFF2-40B4-BE49-F238E27FC236}">
                      <a16:creationId xmlns:a16="http://schemas.microsoft.com/office/drawing/2014/main" id="{3B013EF7-1FE4-44CA-BCB2-42C7A27369D2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55" name="Groep 354">
                  <a:extLst>
                    <a:ext uri="{FF2B5EF4-FFF2-40B4-BE49-F238E27FC236}">
                      <a16:creationId xmlns:a16="http://schemas.microsoft.com/office/drawing/2014/main" id="{F635D7D3-6D46-423A-A3CE-482CA2BF0B84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454" name="Groep 453">
                    <a:extLst>
                      <a:ext uri="{FF2B5EF4-FFF2-40B4-BE49-F238E27FC236}">
                        <a16:creationId xmlns:a16="http://schemas.microsoft.com/office/drawing/2014/main" id="{387B6673-76C3-4FEA-BACA-8E859CF8C7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58" name="Rechte verbindingslijn 457">
                      <a:extLst>
                        <a:ext uri="{FF2B5EF4-FFF2-40B4-BE49-F238E27FC236}">
                          <a16:creationId xmlns:a16="http://schemas.microsoft.com/office/drawing/2014/main" id="{3FFD21A6-9E86-4ACD-9031-CCE32D7901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9" name="Rechte verbindingslijn 458">
                      <a:extLst>
                        <a:ext uri="{FF2B5EF4-FFF2-40B4-BE49-F238E27FC236}">
                          <a16:creationId xmlns:a16="http://schemas.microsoft.com/office/drawing/2014/main" id="{28CE604C-D90D-463B-B222-0DC81E9717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0" name="Rechte verbindingslijn 459">
                      <a:extLst>
                        <a:ext uri="{FF2B5EF4-FFF2-40B4-BE49-F238E27FC236}">
                          <a16:creationId xmlns:a16="http://schemas.microsoft.com/office/drawing/2014/main" id="{CB3D9745-1301-4253-B56B-7642190BDE8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1" name="Rechte verbindingslijn 460">
                      <a:extLst>
                        <a:ext uri="{FF2B5EF4-FFF2-40B4-BE49-F238E27FC236}">
                          <a16:creationId xmlns:a16="http://schemas.microsoft.com/office/drawing/2014/main" id="{5239DAA7-BAC2-4EF5-8ACE-943F74AC5A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2" name="Rechte verbindingslijn 461">
                      <a:extLst>
                        <a:ext uri="{FF2B5EF4-FFF2-40B4-BE49-F238E27FC236}">
                          <a16:creationId xmlns:a16="http://schemas.microsoft.com/office/drawing/2014/main" id="{6814CA99-6B6B-429D-8958-F994A188C07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55" name="Groep 454">
                    <a:extLst>
                      <a:ext uri="{FF2B5EF4-FFF2-40B4-BE49-F238E27FC236}">
                        <a16:creationId xmlns:a16="http://schemas.microsoft.com/office/drawing/2014/main" id="{9FC959F2-3598-4C20-A068-0F9BE8F6ED3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39697F2-E2BD-40D0-ADBB-DE290B7645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7" name="Pijl: punthaak 456">
                      <a:extLst>
                        <a:ext uri="{FF2B5EF4-FFF2-40B4-BE49-F238E27FC236}">
                          <a16:creationId xmlns:a16="http://schemas.microsoft.com/office/drawing/2014/main" id="{DF7FDBFB-116A-4450-8E81-B9FB9C50710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6" name="Groep 355">
                  <a:extLst>
                    <a:ext uri="{FF2B5EF4-FFF2-40B4-BE49-F238E27FC236}">
                      <a16:creationId xmlns:a16="http://schemas.microsoft.com/office/drawing/2014/main" id="{2077C538-9531-4948-ABFE-DC4F959F39B9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4AD19E8B-707F-4199-9447-9E1601FCCA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E50A47A7-B9C7-4C06-9E57-BD6F2078F4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E5EB1F7E-08A2-44EA-8A5B-7AC899B9934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68F6D1AB-18A4-448B-97B1-E0799872888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5DBD4B58-FA86-4BB0-BE6A-3D86CD36F5C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BE34B59E-2EDF-41F8-BD3E-408FF811CC8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33DE24A3-1216-4D9D-9F5F-CE8330C35E3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5D402CB1-0956-4C03-A447-EA278C3529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EAAFD0AC-73D7-4BC9-8F74-56C92556FB27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57" name="Rechte verbindingslijn 356">
                  <a:extLst>
                    <a:ext uri="{FF2B5EF4-FFF2-40B4-BE49-F238E27FC236}">
                      <a16:creationId xmlns:a16="http://schemas.microsoft.com/office/drawing/2014/main" id="{336F0C08-B391-491E-BC26-6603E28205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58" name="Rechte verbindingslijn 357">
                  <a:extLst>
                    <a:ext uri="{FF2B5EF4-FFF2-40B4-BE49-F238E27FC236}">
                      <a16:creationId xmlns:a16="http://schemas.microsoft.com/office/drawing/2014/main" id="{E30D08CB-053B-4C43-BDAC-2B908A7A6D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359" name="Groep 358">
                  <a:extLst>
                    <a:ext uri="{FF2B5EF4-FFF2-40B4-BE49-F238E27FC236}">
                      <a16:creationId xmlns:a16="http://schemas.microsoft.com/office/drawing/2014/main" id="{BFECE433-9A0E-4135-896B-697378D58B48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386" name="Rechthoek 385">
                    <a:extLst>
                      <a:ext uri="{FF2B5EF4-FFF2-40B4-BE49-F238E27FC236}">
                        <a16:creationId xmlns:a16="http://schemas.microsoft.com/office/drawing/2014/main" id="{79A8DE61-DE60-47A6-937B-44B44CC4F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A296A1C0-DECE-46C8-BE81-EDC1158DD0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436" name="Groep 435">
                      <a:extLst>
                        <a:ext uri="{FF2B5EF4-FFF2-40B4-BE49-F238E27FC236}">
                          <a16:creationId xmlns:a16="http://schemas.microsoft.com/office/drawing/2014/main" id="{A10A5416-BC6B-4241-B42C-F2C622211E2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440" name="Rechte verbindingslijn 439">
                        <a:extLst>
                          <a:ext uri="{FF2B5EF4-FFF2-40B4-BE49-F238E27FC236}">
                            <a16:creationId xmlns:a16="http://schemas.microsoft.com/office/drawing/2014/main" id="{9F04F550-CB98-4DAA-A201-B0205600781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41" name="Rechte verbindingslijn 440">
                        <a:extLst>
                          <a:ext uri="{FF2B5EF4-FFF2-40B4-BE49-F238E27FC236}">
                            <a16:creationId xmlns:a16="http://schemas.microsoft.com/office/drawing/2014/main" id="{2AB0C346-BF59-4149-B4CC-086242F010F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42" name="Rechte verbindingslijn 441">
                        <a:extLst>
                          <a:ext uri="{FF2B5EF4-FFF2-40B4-BE49-F238E27FC236}">
                            <a16:creationId xmlns:a16="http://schemas.microsoft.com/office/drawing/2014/main" id="{95FC169C-1196-4A12-9A54-1CA98D0647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43" name="Rechte verbindingslijn 442">
                        <a:extLst>
                          <a:ext uri="{FF2B5EF4-FFF2-40B4-BE49-F238E27FC236}">
                            <a16:creationId xmlns:a16="http://schemas.microsoft.com/office/drawing/2014/main" id="{4C85D1BA-25FD-4340-93C5-0CF0A9F8A01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44" name="Rechte verbindingslijn 443">
                        <a:extLst>
                          <a:ext uri="{FF2B5EF4-FFF2-40B4-BE49-F238E27FC236}">
                            <a16:creationId xmlns:a16="http://schemas.microsoft.com/office/drawing/2014/main" id="{EA2C6F78-052C-491E-8B94-7A00703EBBD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37" name="Groep 436">
                      <a:extLst>
                        <a:ext uri="{FF2B5EF4-FFF2-40B4-BE49-F238E27FC236}">
                          <a16:creationId xmlns:a16="http://schemas.microsoft.com/office/drawing/2014/main" id="{98A856BC-7B07-4A13-842E-C7887085A56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38" name="Rechthoek 437">
                        <a:extLst>
                          <a:ext uri="{FF2B5EF4-FFF2-40B4-BE49-F238E27FC236}">
                            <a16:creationId xmlns:a16="http://schemas.microsoft.com/office/drawing/2014/main" id="{458E7FF3-3820-4528-8F0F-1EFDFE1EC02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9" name="Pijl: punthaak 438">
                        <a:extLst>
                          <a:ext uri="{FF2B5EF4-FFF2-40B4-BE49-F238E27FC236}">
                            <a16:creationId xmlns:a16="http://schemas.microsoft.com/office/drawing/2014/main" id="{97849F0D-2BA0-4FC6-A1C5-C1D999DE65F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60" name="Groep 359">
                  <a:extLst>
                    <a:ext uri="{FF2B5EF4-FFF2-40B4-BE49-F238E27FC236}">
                      <a16:creationId xmlns:a16="http://schemas.microsoft.com/office/drawing/2014/main" id="{FCE99EB0-A1AC-4250-B845-140021D1A356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374" name="Rechthoek 373">
                    <a:extLst>
                      <a:ext uri="{FF2B5EF4-FFF2-40B4-BE49-F238E27FC236}">
                        <a16:creationId xmlns:a16="http://schemas.microsoft.com/office/drawing/2014/main" id="{15BD37FE-DD6B-42CA-98E7-2A265459FE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75" name="Groep 374">
                    <a:extLst>
                      <a:ext uri="{FF2B5EF4-FFF2-40B4-BE49-F238E27FC236}">
                        <a16:creationId xmlns:a16="http://schemas.microsoft.com/office/drawing/2014/main" id="{2401D6B8-3F05-40E1-BEB1-1C98FF96699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76" name="Groep 375">
                      <a:extLst>
                        <a:ext uri="{FF2B5EF4-FFF2-40B4-BE49-F238E27FC236}">
                          <a16:creationId xmlns:a16="http://schemas.microsoft.com/office/drawing/2014/main" id="{D26FC770-9770-495B-8543-FB0BEA833E7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380" name="Rechte verbindingslijn 379">
                        <a:extLst>
                          <a:ext uri="{FF2B5EF4-FFF2-40B4-BE49-F238E27FC236}">
                            <a16:creationId xmlns:a16="http://schemas.microsoft.com/office/drawing/2014/main" id="{99F9854C-7CB8-4A48-940D-B431F2C8B19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1" name="Rechte verbindingslijn 380">
                        <a:extLst>
                          <a:ext uri="{FF2B5EF4-FFF2-40B4-BE49-F238E27FC236}">
                            <a16:creationId xmlns:a16="http://schemas.microsoft.com/office/drawing/2014/main" id="{C8CF74B1-39D9-4BB8-8C45-1B243498905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2" name="Rechte verbindingslijn 381">
                        <a:extLst>
                          <a:ext uri="{FF2B5EF4-FFF2-40B4-BE49-F238E27FC236}">
                            <a16:creationId xmlns:a16="http://schemas.microsoft.com/office/drawing/2014/main" id="{3822336C-822D-49F1-A3E7-3ED411E82F6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3" name="Rechte verbindingslijn 382">
                        <a:extLst>
                          <a:ext uri="{FF2B5EF4-FFF2-40B4-BE49-F238E27FC236}">
                            <a16:creationId xmlns:a16="http://schemas.microsoft.com/office/drawing/2014/main" id="{EC8EB24F-0C6E-4DAD-8B84-89265089FCA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4" name="Rechte verbindingslijn 383">
                        <a:extLst>
                          <a:ext uri="{FF2B5EF4-FFF2-40B4-BE49-F238E27FC236}">
                            <a16:creationId xmlns:a16="http://schemas.microsoft.com/office/drawing/2014/main" id="{4DEAF185-1579-4E12-B747-1632D674C41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77" name="Groep 376">
                      <a:extLst>
                        <a:ext uri="{FF2B5EF4-FFF2-40B4-BE49-F238E27FC236}">
                          <a16:creationId xmlns:a16="http://schemas.microsoft.com/office/drawing/2014/main" id="{4E5882D8-5C70-4756-99A2-2FA1EE4DE491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78" name="Rechthoek 377">
                        <a:extLst>
                          <a:ext uri="{FF2B5EF4-FFF2-40B4-BE49-F238E27FC236}">
                            <a16:creationId xmlns:a16="http://schemas.microsoft.com/office/drawing/2014/main" id="{FA9B236E-CF32-4EDD-8D0F-5D3AA8A498A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9" name="Pijl: punthaak 378">
                        <a:extLst>
                          <a:ext uri="{FF2B5EF4-FFF2-40B4-BE49-F238E27FC236}">
                            <a16:creationId xmlns:a16="http://schemas.microsoft.com/office/drawing/2014/main" id="{2F66A0F3-0DE2-4997-AD4B-C263AFB99B8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372" name="Rechthoek 371">
                  <a:extLst>
                    <a:ext uri="{FF2B5EF4-FFF2-40B4-BE49-F238E27FC236}">
                      <a16:creationId xmlns:a16="http://schemas.microsoft.com/office/drawing/2014/main" id="{198FFC8D-73E5-49FE-9CC0-B417C3FE7BE6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73" name="Rechthoek 372">
                  <a:extLst>
                    <a:ext uri="{FF2B5EF4-FFF2-40B4-BE49-F238E27FC236}">
                      <a16:creationId xmlns:a16="http://schemas.microsoft.com/office/drawing/2014/main" id="{06D59FEE-EF6B-469B-8163-ECC3AB65A024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1EB430BF-348E-4C49-9D7E-13A72CA4DF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7A3FFEBF-D7EA-4E0A-A588-AF1E5E95DD39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5" name="Ovaal 334">
                <a:extLst>
                  <a:ext uri="{FF2B5EF4-FFF2-40B4-BE49-F238E27FC236}">
                    <a16:creationId xmlns:a16="http://schemas.microsoft.com/office/drawing/2014/main" id="{D9004EB4-CA02-4E2E-A87A-1F3827D6BEFC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A6C9B29C-DFF2-4870-92BA-D850C464DD24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7" name="Ovaal 336">
                <a:extLst>
                  <a:ext uri="{FF2B5EF4-FFF2-40B4-BE49-F238E27FC236}">
                    <a16:creationId xmlns:a16="http://schemas.microsoft.com/office/drawing/2014/main" id="{B88549C0-347A-49CD-BE4B-CC26484440F9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38" name="Rechthoek 337">
                <a:extLst>
                  <a:ext uri="{FF2B5EF4-FFF2-40B4-BE49-F238E27FC236}">
                    <a16:creationId xmlns:a16="http://schemas.microsoft.com/office/drawing/2014/main" id="{D9412BD2-523C-433A-9AEA-AA755241A42B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39" name="Ovaal 338">
                <a:extLst>
                  <a:ext uri="{FF2B5EF4-FFF2-40B4-BE49-F238E27FC236}">
                    <a16:creationId xmlns:a16="http://schemas.microsoft.com/office/drawing/2014/main" id="{2E505002-2484-422E-9705-83CFCCCCC457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340" name="Rechthoek 339">
                <a:extLst>
                  <a:ext uri="{FF2B5EF4-FFF2-40B4-BE49-F238E27FC236}">
                    <a16:creationId xmlns:a16="http://schemas.microsoft.com/office/drawing/2014/main" id="{65F448E3-DCD1-4D3A-824D-393FB20BE3F0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341" name="Ovaal 340">
                <a:extLst>
                  <a:ext uri="{FF2B5EF4-FFF2-40B4-BE49-F238E27FC236}">
                    <a16:creationId xmlns:a16="http://schemas.microsoft.com/office/drawing/2014/main" id="{5B47E31A-F12A-478D-96CC-089525D8EB75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342" name="Rechthoek 341">
                <a:extLst>
                  <a:ext uri="{FF2B5EF4-FFF2-40B4-BE49-F238E27FC236}">
                    <a16:creationId xmlns:a16="http://schemas.microsoft.com/office/drawing/2014/main" id="{22599AB6-A512-4B67-9F67-56DDFAD592E2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343" name="Ovaal 342">
                <a:extLst>
                  <a:ext uri="{FF2B5EF4-FFF2-40B4-BE49-F238E27FC236}">
                    <a16:creationId xmlns:a16="http://schemas.microsoft.com/office/drawing/2014/main" id="{B728D2EC-64E4-4891-9A57-ECF4BE72CEC5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EEE64B63-840A-4A52-9EFB-5F5FA1DA9871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5" name="Ovaal 344">
                <a:extLst>
                  <a:ext uri="{FF2B5EF4-FFF2-40B4-BE49-F238E27FC236}">
                    <a16:creationId xmlns:a16="http://schemas.microsoft.com/office/drawing/2014/main" id="{219EAAF5-2BD7-4346-9958-EA0B85D01306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346" name="Rechthoek 345">
                <a:extLst>
                  <a:ext uri="{FF2B5EF4-FFF2-40B4-BE49-F238E27FC236}">
                    <a16:creationId xmlns:a16="http://schemas.microsoft.com/office/drawing/2014/main" id="{1AF738CB-190A-44DB-A29B-76DDD82BC083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7" name="Ovaal 346">
                <a:extLst>
                  <a:ext uri="{FF2B5EF4-FFF2-40B4-BE49-F238E27FC236}">
                    <a16:creationId xmlns:a16="http://schemas.microsoft.com/office/drawing/2014/main" id="{22C84F20-6E71-49CD-A060-E3A9621BB96B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348" name="Rechthoek 347">
                <a:extLst>
                  <a:ext uri="{FF2B5EF4-FFF2-40B4-BE49-F238E27FC236}">
                    <a16:creationId xmlns:a16="http://schemas.microsoft.com/office/drawing/2014/main" id="{2A58F732-024B-44F1-8D69-C6901C73C0C2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9" name="Ovaal 348">
                <a:extLst>
                  <a:ext uri="{FF2B5EF4-FFF2-40B4-BE49-F238E27FC236}">
                    <a16:creationId xmlns:a16="http://schemas.microsoft.com/office/drawing/2014/main" id="{6F2C303E-4226-4EB1-9E15-2F7D2C253B47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C54036CE-79C7-45E9-A9FA-CC2891C04E75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275E36DF-6E9B-4642-8E97-56B23C4786A5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8" name="Tijdelijke aanduiding voor dianummer 3">
            <a:extLst>
              <a:ext uri="{FF2B5EF4-FFF2-40B4-BE49-F238E27FC236}">
                <a16:creationId xmlns:a16="http://schemas.microsoft.com/office/drawing/2014/main" id="{41FB87F7-A2D6-4505-835C-BA8EBD5AC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jdelijke aanduiding voor grafiek 8">
            <a:extLst>
              <a:ext uri="{FF2B5EF4-FFF2-40B4-BE49-F238E27FC236}">
                <a16:creationId xmlns:a16="http://schemas.microsoft.com/office/drawing/2014/main" id="{FF78C678-81D5-4D74-8CA9-151B4140D6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20725" y="1489065"/>
            <a:ext cx="10750550" cy="4358096"/>
          </a:xfrm>
        </p:spPr>
        <p:txBody>
          <a:bodyPr tIns="7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1287BCDB-B7EF-47B6-AB0B-84404E38AE24}"/>
              </a:ext>
            </a:extLst>
          </p:cNvPr>
          <p:cNvSpPr txBox="1"/>
          <p:nvPr userDrawn="1"/>
        </p:nvSpPr>
        <p:spPr>
          <a:xfrm>
            <a:off x="1223320" y="-532599"/>
            <a:ext cx="10968679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100%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GRAFIEK</a:t>
            </a:r>
          </a:p>
        </p:txBody>
      </p:sp>
      <p:grpSp>
        <p:nvGrpSpPr>
          <p:cNvPr id="70" name="Instructie">
            <a:extLst>
              <a:ext uri="{FF2B5EF4-FFF2-40B4-BE49-F238E27FC236}">
                <a16:creationId xmlns:a16="http://schemas.microsoft.com/office/drawing/2014/main" id="{12529C8A-E2E9-41C8-8ABA-D5F5E781C472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71" name="Meer informatie">
              <a:extLst>
                <a:ext uri="{FF2B5EF4-FFF2-40B4-BE49-F238E27FC236}">
                  <a16:creationId xmlns:a16="http://schemas.microsoft.com/office/drawing/2014/main" id="{988DEFF9-3C23-4024-819C-462F7ED4A2EE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C802463A-56BB-439A-B977-0DB9C64DDF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42603F34-BC45-4F18-AAD8-4289AEEFAA7D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8ADD734C-55C3-4457-82FB-F377A664AD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ED4ED349-327D-4FF3-8335-357A85BD14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627ED335-2BD9-4FB4-9FF7-050224D4B6D2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7D2F25DF-EB9E-4DB2-A686-3576E861FC1E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943E5113-D476-45FD-8914-09D04A5826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9996670-B746-47C7-8A4B-1D774FC8E5B5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C6382C02-FF5E-4D0A-A70F-3AEF8E9346A0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800CF07A-FFC2-47D8-9CDB-650CE97BBFB4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0B9DDC94-5EFC-43C5-898E-5DF8CF4072B3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CAE84F4C-21FD-4D72-BC39-0E3A5EED4315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8D7BBE46-B664-44F1-8466-8608C1BA9DC8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id="{AC753387-26F4-4095-9C0C-C752BFC93C8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BCD0530A-BCBF-4A10-B552-7D826E39F956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66FEA1D8-23F7-4E66-9931-6CEB96A5EBA0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52C269FE-83FD-4228-8894-BE2E744D5F2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4885F1B-CCDE-4923-A118-3EB8FA4B647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33B54C5B-9C55-4E0D-A08E-3B00952D07B1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2A6C32A1-8959-41F1-8E0B-41C23C8DBC5F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F273EEC2-EC38-4F90-AD4B-FA7064C625E7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7" name="Groep 86">
                    <a:extLst>
                      <a:ext uri="{FF2B5EF4-FFF2-40B4-BE49-F238E27FC236}">
                        <a16:creationId xmlns:a16="http://schemas.microsoft.com/office/drawing/2014/main" id="{08E7A7C6-DE10-422E-97EB-D6AE880597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E33C1DFF-33DC-4592-8D40-D26A2C48F6E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93" name="Groep 92">
                      <a:extLst>
                        <a:ext uri="{FF2B5EF4-FFF2-40B4-BE49-F238E27FC236}">
                          <a16:creationId xmlns:a16="http://schemas.microsoft.com/office/drawing/2014/main" id="{B7EC14A5-B9C0-4DE2-B726-FC6956F53AF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067C93FD-2DEE-4227-BB80-9F7772CB035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AA382DB3-978C-4457-9744-C45DA38569A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1" name="Groep 100">
                        <a:extLst>
                          <a:ext uri="{FF2B5EF4-FFF2-40B4-BE49-F238E27FC236}">
                            <a16:creationId xmlns:a16="http://schemas.microsoft.com/office/drawing/2014/main" id="{E32444A6-403B-48C4-A8FA-75535D5E6AA3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2" name="Rechte verbindingslijn 101">
                          <a:extLst>
                            <a:ext uri="{FF2B5EF4-FFF2-40B4-BE49-F238E27FC236}">
                              <a16:creationId xmlns:a16="http://schemas.microsoft.com/office/drawing/2014/main" id="{C03AE64B-DB7F-449A-86ED-6DA1289C6F5F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Rechte verbindingslijn 102">
                          <a:extLst>
                            <a:ext uri="{FF2B5EF4-FFF2-40B4-BE49-F238E27FC236}">
                              <a16:creationId xmlns:a16="http://schemas.microsoft.com/office/drawing/2014/main" id="{C2271A61-6E4D-41BE-BC9A-075F4165885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5ED4798F-F886-4A12-BEA3-7628144188F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EFB245B3-2783-42A4-A461-B0FABFB3C8DA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223D7C9E-2FFF-4FE6-A4F8-0FC4D0F6708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AD126CF2-B3F0-4D30-BCAD-5D60FEC2551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6" name="Rechte verbindingslijn 95">
                        <a:extLst>
                          <a:ext uri="{FF2B5EF4-FFF2-40B4-BE49-F238E27FC236}">
                            <a16:creationId xmlns:a16="http://schemas.microsoft.com/office/drawing/2014/main" id="{53EA8E86-5FF7-4504-AE51-8C2D1678903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84BF2AD3-9E3D-410E-8A31-9579C84745E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88A2684A-16CF-42F5-BF4D-A2B835479137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8" name="Groep 87">
                    <a:extLst>
                      <a:ext uri="{FF2B5EF4-FFF2-40B4-BE49-F238E27FC236}">
                        <a16:creationId xmlns:a16="http://schemas.microsoft.com/office/drawing/2014/main" id="{227C906E-22CB-4134-9926-7E827B266670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F06B75B1-6937-4D01-996A-68BB364271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0" name="Rechthoek: afgeronde bovenhoeken 89">
                      <a:extLst>
                        <a:ext uri="{FF2B5EF4-FFF2-40B4-BE49-F238E27FC236}">
                          <a16:creationId xmlns:a16="http://schemas.microsoft.com/office/drawing/2014/main" id="{FC8E0FF8-B33A-4281-8BB5-72F093F3BCE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1" name="Gelijkbenige driehoek 90">
                      <a:extLst>
                        <a:ext uri="{FF2B5EF4-FFF2-40B4-BE49-F238E27FC236}">
                          <a16:creationId xmlns:a16="http://schemas.microsoft.com/office/drawing/2014/main" id="{CB9CA590-02D7-4D65-A87E-92E3236BC96D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FF5F2F96-2CB3-414E-991C-2D587487ADE8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3C15D2E6-B093-4AF9-8A76-2345F52C69DD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BDE3C56A-0F7C-4EAD-B6D7-CDE4D43A4F2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4060B4E1-F49B-4E63-B831-6A22696802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AC3A14B3-54CB-4827-8FFA-7E97B907F8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1CBA0F4-1F5B-4E99-B722-1B98332EA2A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2940C4B6-C77E-4BB0-A213-1D60F72BB74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82E2763-ADC1-4294-8E5A-35965F78FD6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9DC00A64-FB6B-46FC-B3E0-8E845AD4881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B3D429DC-9ADE-41EB-AE3F-DFF19799C64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5B2EE3AE-3535-4D3A-B6A8-0609559B274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9E714B31-A9C3-466E-9FCF-FBF7E56F5AB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A3BEF739-65B7-43AF-862B-1B1EE46778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C965914B-C3FB-4BCB-997C-88A9BA4A9A03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E012CC57-354F-42CF-BE4B-4AB10E2AE0DD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A5AC7425-33F7-4494-820D-1A8DB60965FB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A77D0EFA-29C5-4848-99E7-412095A8972F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140" name="GRID" hidden="1">
            <a:extLst>
              <a:ext uri="{FF2B5EF4-FFF2-40B4-BE49-F238E27FC236}">
                <a16:creationId xmlns:a16="http://schemas.microsoft.com/office/drawing/2014/main" id="{DE1CC999-2488-43DC-B92D-8C687E236611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10E1879B-1822-4699-9AB8-83AFB073C196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04AE783D-1C33-4DF4-9EF1-8BC469B2C231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135BF49C-6B50-4CF0-A04E-1A55E8E415B9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43F8F739-18A6-4541-A666-F4B61789A5E9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25A9F5E4-04C3-4E39-9E45-2310007099FD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147" name="Tijdelijke aanduiding voor tekst 8">
            <a:extLst>
              <a:ext uri="{FF2B5EF4-FFF2-40B4-BE49-F238E27FC236}">
                <a16:creationId xmlns:a16="http://schemas.microsoft.com/office/drawing/2014/main" id="{A62CEEB2-500E-47A7-9DF2-410F29EB60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48" name="Tijdelijke aanduiding voor tekst 10">
            <a:extLst>
              <a:ext uri="{FF2B5EF4-FFF2-40B4-BE49-F238E27FC236}">
                <a16:creationId xmlns:a16="http://schemas.microsoft.com/office/drawing/2014/main" id="{FBD2F8A8-A9C5-48FA-BEE0-6C1138772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9E7C33-C0CA-411B-893D-E548CFCD9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endParaRPr lang="en-GB" dirty="0"/>
          </a:p>
        </p:txBody>
      </p:sp>
      <p:sp>
        <p:nvSpPr>
          <p:cNvPr id="129" name="Tijdelijke aanduiding voor dianummer 3">
            <a:extLst>
              <a:ext uri="{FF2B5EF4-FFF2-40B4-BE49-F238E27FC236}">
                <a16:creationId xmlns:a16="http://schemas.microsoft.com/office/drawing/2014/main" id="{AB9DDCE2-EEAF-44A7-BCD8-A980DC4A8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-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37D56D0C-7C12-48CB-A73B-911839993FC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348001" y="1489065"/>
            <a:ext cx="5123274" cy="4358096"/>
          </a:xfrm>
        </p:spPr>
        <p:txBody>
          <a:bodyPr tIns="7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470502"/>
            <a:ext cx="5142579" cy="4376968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nl-NL" noProof="0" dirty="0"/>
              <a:t>Platte tekst</a:t>
            </a:r>
            <a:endParaRPr lang="en-US" noProof="0" dirty="0"/>
          </a:p>
          <a:p>
            <a:pPr lvl="3"/>
            <a:r>
              <a:rPr lang="en-US" noProof="0" dirty="0" err="1"/>
              <a:t>Subtitel</a:t>
            </a:r>
            <a:endParaRPr lang="en-US" noProof="0" dirty="0"/>
          </a:p>
          <a:p>
            <a:pPr lvl="4"/>
            <a:r>
              <a:rPr lang="en-US" noProof="0" dirty="0" err="1"/>
              <a:t>Numerieke</a:t>
            </a:r>
            <a:r>
              <a:rPr lang="en-US" noProof="0" dirty="0"/>
              <a:t> bullet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noProof="0" dirty="0"/>
              <a:t>Platte </a:t>
            </a:r>
            <a:r>
              <a:rPr lang="en-US" noProof="0" dirty="0" err="1"/>
              <a:t>tekst</a:t>
            </a:r>
            <a:endParaRPr lang="en-US" noProof="0" dirty="0"/>
          </a:p>
          <a:p>
            <a:pPr lvl="8"/>
            <a:r>
              <a:rPr lang="en-US" noProof="0" dirty="0" err="1"/>
              <a:t>Subtitel</a:t>
            </a:r>
            <a:endParaRPr lang="en-US" noProof="0" dirty="0"/>
          </a:p>
        </p:txBody>
      </p:sp>
      <p:sp>
        <p:nvSpPr>
          <p:cNvPr id="292" name="Tekstvak 291">
            <a:extLst>
              <a:ext uri="{FF2B5EF4-FFF2-40B4-BE49-F238E27FC236}">
                <a16:creationId xmlns:a16="http://schemas.microsoft.com/office/drawing/2014/main" id="{6912D66F-441A-46F0-A1E1-8192C44359EB}"/>
              </a:ext>
            </a:extLst>
          </p:cNvPr>
          <p:cNvSpPr txBox="1"/>
          <p:nvPr userDrawn="1"/>
        </p:nvSpPr>
        <p:spPr>
          <a:xfrm>
            <a:off x="1248041" y="-532599"/>
            <a:ext cx="1094395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50% - 50%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 -  TABEL</a:t>
            </a:r>
          </a:p>
        </p:txBody>
      </p:sp>
      <p:grpSp>
        <p:nvGrpSpPr>
          <p:cNvPr id="317" name="Instructie">
            <a:extLst>
              <a:ext uri="{FF2B5EF4-FFF2-40B4-BE49-F238E27FC236}">
                <a16:creationId xmlns:a16="http://schemas.microsoft.com/office/drawing/2014/main" id="{8D0B02E9-27C0-4363-BCED-F66A89DC21D7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318" name="Meer informatie">
              <a:extLst>
                <a:ext uri="{FF2B5EF4-FFF2-40B4-BE49-F238E27FC236}">
                  <a16:creationId xmlns:a16="http://schemas.microsoft.com/office/drawing/2014/main" id="{C6B5E20A-084F-4AF8-9BC1-8B5DD4BA37A2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340" name="Freeform 101">
                <a:extLst>
                  <a:ext uri="{FF2B5EF4-FFF2-40B4-BE49-F238E27FC236}">
                    <a16:creationId xmlns:a16="http://schemas.microsoft.com/office/drawing/2014/main" id="{ABFF9F4D-9264-4002-BDE1-5FFE5E6335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41" name="Rechthoek 340">
                <a:extLst>
                  <a:ext uri="{FF2B5EF4-FFF2-40B4-BE49-F238E27FC236}">
                    <a16:creationId xmlns:a16="http://schemas.microsoft.com/office/drawing/2014/main" id="{1BC86486-59F6-4FEB-8491-B4B5B0A671E1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42" name="Rechte verbindingslijn 341">
                <a:extLst>
                  <a:ext uri="{FF2B5EF4-FFF2-40B4-BE49-F238E27FC236}">
                    <a16:creationId xmlns:a16="http://schemas.microsoft.com/office/drawing/2014/main" id="{B980C1F0-C17A-4D3A-8B08-A9D77AEBBE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19" name="Rechthoek 318">
              <a:extLst>
                <a:ext uri="{FF2B5EF4-FFF2-40B4-BE49-F238E27FC236}">
                  <a16:creationId xmlns:a16="http://schemas.microsoft.com/office/drawing/2014/main" id="{670B0442-F6C0-4D7A-819D-C375C2FEFE8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EACBCF90-2C6D-48E1-99AE-536B658C69F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1" name="Rechte verbindingslijn 320">
              <a:extLst>
                <a:ext uri="{FF2B5EF4-FFF2-40B4-BE49-F238E27FC236}">
                  <a16:creationId xmlns:a16="http://schemas.microsoft.com/office/drawing/2014/main" id="{5795F496-9C5B-4EA4-ABC7-4C84577EC8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22" name="Rechte verbindingslijn 321">
              <a:extLst>
                <a:ext uri="{FF2B5EF4-FFF2-40B4-BE49-F238E27FC236}">
                  <a16:creationId xmlns:a16="http://schemas.microsoft.com/office/drawing/2014/main" id="{1A3EBAAE-A70E-42F5-B936-04F0590C72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3" name="Rechthoek 322">
              <a:extLst>
                <a:ext uri="{FF2B5EF4-FFF2-40B4-BE49-F238E27FC236}">
                  <a16:creationId xmlns:a16="http://schemas.microsoft.com/office/drawing/2014/main" id="{DF12F3D8-433A-4AEA-9B9C-67D3293CBE6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24" name="Ovaal 323">
              <a:extLst>
                <a:ext uri="{FF2B5EF4-FFF2-40B4-BE49-F238E27FC236}">
                  <a16:creationId xmlns:a16="http://schemas.microsoft.com/office/drawing/2014/main" id="{82A9C557-804C-4C7C-856C-54937F69F64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8F5BE347-02FB-416E-AB4B-BB1857C50E5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26" name="Groep 325">
              <a:extLst>
                <a:ext uri="{FF2B5EF4-FFF2-40B4-BE49-F238E27FC236}">
                  <a16:creationId xmlns:a16="http://schemas.microsoft.com/office/drawing/2014/main" id="{4FF7B63C-6AD9-4C83-A438-8911B24F379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CC9C4B5C-A07B-4557-A548-6E45FBAF9AE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38" name="Rechte verbindingslijn 337">
                <a:extLst>
                  <a:ext uri="{FF2B5EF4-FFF2-40B4-BE49-F238E27FC236}">
                    <a16:creationId xmlns:a16="http://schemas.microsoft.com/office/drawing/2014/main" id="{B299F47B-D80B-4658-A8A2-89CCD9D2B50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9" name="Gelijkbenige driehoek 338">
                <a:extLst>
                  <a:ext uri="{FF2B5EF4-FFF2-40B4-BE49-F238E27FC236}">
                    <a16:creationId xmlns:a16="http://schemas.microsoft.com/office/drawing/2014/main" id="{695FC26D-D1BD-4497-8119-38C5C3ABEE4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27" name="Rechte verbindingslijn 326">
              <a:extLst>
                <a:ext uri="{FF2B5EF4-FFF2-40B4-BE49-F238E27FC236}">
                  <a16:creationId xmlns:a16="http://schemas.microsoft.com/office/drawing/2014/main" id="{8F744836-E2D4-4100-BD4C-D92B8AD9C9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8" name="Tabel icoon">
              <a:extLst>
                <a:ext uri="{FF2B5EF4-FFF2-40B4-BE49-F238E27FC236}">
                  <a16:creationId xmlns:a16="http://schemas.microsoft.com/office/drawing/2014/main" id="{970ACECE-28DA-4241-9056-B48B13B0CCE6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1159916C-9690-4612-AE78-38B84D4C238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10EEC2A1-E857-4ECA-B1F9-800F2946350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331" name="Rechte verbindingslijn 330">
                <a:extLst>
                  <a:ext uri="{FF2B5EF4-FFF2-40B4-BE49-F238E27FC236}">
                    <a16:creationId xmlns:a16="http://schemas.microsoft.com/office/drawing/2014/main" id="{C5AD929B-2337-4821-9068-2DF5D0636648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Rechte verbindingslijn 331">
                <a:extLst>
                  <a:ext uri="{FF2B5EF4-FFF2-40B4-BE49-F238E27FC236}">
                    <a16:creationId xmlns:a16="http://schemas.microsoft.com/office/drawing/2014/main" id="{F1281C92-34DE-4F07-8A33-18D1983E62A0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642908C4-DA47-41F2-935E-417F70290244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Rechte verbindingslijn 333">
                <a:extLst>
                  <a:ext uri="{FF2B5EF4-FFF2-40B4-BE49-F238E27FC236}">
                    <a16:creationId xmlns:a16="http://schemas.microsoft.com/office/drawing/2014/main" id="{402B71B2-6716-4281-BCA8-E4C2B2383ABB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Rechte verbindingslijn 334">
                <a:extLst>
                  <a:ext uri="{FF2B5EF4-FFF2-40B4-BE49-F238E27FC236}">
                    <a16:creationId xmlns:a16="http://schemas.microsoft.com/office/drawing/2014/main" id="{27E7382F-4BD3-4428-8864-4DA8908E7DF1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CEBAF794-63F4-47C8-BA3F-812C54722AB5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138" name="GRID" hidden="1">
            <a:extLst>
              <a:ext uri="{FF2B5EF4-FFF2-40B4-BE49-F238E27FC236}">
                <a16:creationId xmlns:a16="http://schemas.microsoft.com/office/drawing/2014/main" id="{7A5255B4-3708-4A98-89B9-0C28D99FF5F2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5CE78275-4564-47C2-B791-2216CD6E8C21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DC0B5D9C-FE4E-49A0-A32C-CFF12B0094A1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11DBC344-FB86-4DAC-B0D7-256EBA8B2DAD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D1E77A5F-F505-470B-A9AB-0C7ADFBF96BD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916407A6-8C81-4493-8FE7-5433A3336134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0A2A9150-B7B6-4517-A3A0-CE5C0C3EFE54}"/>
                </a:ext>
              </a:extLst>
            </p:cNvPr>
            <p:cNvSpPr/>
            <p:nvPr userDrawn="1"/>
          </p:nvSpPr>
          <p:spPr>
            <a:xfrm rot="5400000">
              <a:off x="3398395" y="3420018"/>
              <a:ext cx="5372987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8" name="Titel 7">
            <a:extLst>
              <a:ext uri="{FF2B5EF4-FFF2-40B4-BE49-F238E27FC236}">
                <a16:creationId xmlns:a16="http://schemas.microsoft.com/office/drawing/2014/main" id="{ACC5F7D7-17CF-45AB-AA69-539C0AE6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45" name="Tijdelijke aanduiding voor tekst 8">
            <a:extLst>
              <a:ext uri="{FF2B5EF4-FFF2-40B4-BE49-F238E27FC236}">
                <a16:creationId xmlns:a16="http://schemas.microsoft.com/office/drawing/2014/main" id="{024BADBB-1CBE-4D27-BCB2-A6E845B61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46" name="Tijdelijke aanduiding voor tekst 10">
            <a:extLst>
              <a:ext uri="{FF2B5EF4-FFF2-40B4-BE49-F238E27FC236}">
                <a16:creationId xmlns:a16="http://schemas.microsoft.com/office/drawing/2014/main" id="{3A62DD6E-1E41-4C48-9ED6-118F2C576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2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96" name="Groep 295">
            <a:extLst>
              <a:ext uri="{FF2B5EF4-FFF2-40B4-BE49-F238E27FC236}">
                <a16:creationId xmlns:a16="http://schemas.microsoft.com/office/drawing/2014/main" id="{0549290A-1AD8-40CE-BD8F-5DE80E042EE7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0937FE77-185D-49D5-A0A5-8B7C7690087E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299" name="Rechte verbindingslijn 298">
                <a:extLst>
                  <a:ext uri="{FF2B5EF4-FFF2-40B4-BE49-F238E27FC236}">
                    <a16:creationId xmlns:a16="http://schemas.microsoft.com/office/drawing/2014/main" id="{B0322254-E474-4BD3-A40D-6A90EDF508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00" name="Rechthoek 299">
                <a:extLst>
                  <a:ext uri="{FF2B5EF4-FFF2-40B4-BE49-F238E27FC236}">
                    <a16:creationId xmlns:a16="http://schemas.microsoft.com/office/drawing/2014/main" id="{DE3AB9B7-F4B6-40E2-AE86-868E8844B204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301" name="Meer informatie">
                <a:extLst>
                  <a:ext uri="{FF2B5EF4-FFF2-40B4-BE49-F238E27FC236}">
                    <a16:creationId xmlns:a16="http://schemas.microsoft.com/office/drawing/2014/main" id="{E106D6D4-F1D9-466D-977A-7A0DD63AFDB8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402" name="Freeform 101">
                  <a:extLst>
                    <a:ext uri="{FF2B5EF4-FFF2-40B4-BE49-F238E27FC236}">
                      <a16:creationId xmlns:a16="http://schemas.microsoft.com/office/drawing/2014/main" id="{2906FF32-5CA9-41CE-9D2E-06141146A6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9E1C9D46-EC8A-4C81-84D7-AFBC995D1F1F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404" name="Rechte verbindingslijn 403">
                  <a:extLst>
                    <a:ext uri="{FF2B5EF4-FFF2-40B4-BE49-F238E27FC236}">
                      <a16:creationId xmlns:a16="http://schemas.microsoft.com/office/drawing/2014/main" id="{EF3C7448-5FA0-4E22-B0C9-7D72AF2A1D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02" name="Rechthoek 301">
                <a:extLst>
                  <a:ext uri="{FF2B5EF4-FFF2-40B4-BE49-F238E27FC236}">
                    <a16:creationId xmlns:a16="http://schemas.microsoft.com/office/drawing/2014/main" id="{5CD89FF6-1EAE-45FC-8FEF-04D282FC2754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303" name="Ovaal 302">
                <a:extLst>
                  <a:ext uri="{FF2B5EF4-FFF2-40B4-BE49-F238E27FC236}">
                    <a16:creationId xmlns:a16="http://schemas.microsoft.com/office/drawing/2014/main" id="{985A84AF-5BF4-4762-AE91-9046866DC99D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04" name="Rechte verbindingslijn 303">
                <a:extLst>
                  <a:ext uri="{FF2B5EF4-FFF2-40B4-BE49-F238E27FC236}">
                    <a16:creationId xmlns:a16="http://schemas.microsoft.com/office/drawing/2014/main" id="{6D0A61CE-29BA-44B0-9A82-A8DBF60484C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305" name="Groep 304">
                <a:extLst>
                  <a:ext uri="{FF2B5EF4-FFF2-40B4-BE49-F238E27FC236}">
                    <a16:creationId xmlns:a16="http://schemas.microsoft.com/office/drawing/2014/main" id="{F60B8636-D7B8-4601-810A-A0EB58E28223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350" name="Rechthoek 349">
                  <a:extLst>
                    <a:ext uri="{FF2B5EF4-FFF2-40B4-BE49-F238E27FC236}">
                      <a16:creationId xmlns:a16="http://schemas.microsoft.com/office/drawing/2014/main" id="{62548D62-E89E-4F11-9DF3-A40AC7882FD1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EB85B62C-C21A-47A5-9CFD-7FECDB3791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463678C8-D38F-4809-9A8F-774502D0956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Rechthoek 352">
                  <a:extLst>
                    <a:ext uri="{FF2B5EF4-FFF2-40B4-BE49-F238E27FC236}">
                      <a16:creationId xmlns:a16="http://schemas.microsoft.com/office/drawing/2014/main" id="{44513907-73B3-4EA7-91EA-9001BB3B044E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54" name="Groep 353">
                  <a:extLst>
                    <a:ext uri="{FF2B5EF4-FFF2-40B4-BE49-F238E27FC236}">
                      <a16:creationId xmlns:a16="http://schemas.microsoft.com/office/drawing/2014/main" id="{3F95B529-2FF9-46AD-84CC-9E2238C4D0D1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393" name="Groep 392">
                    <a:extLst>
                      <a:ext uri="{FF2B5EF4-FFF2-40B4-BE49-F238E27FC236}">
                        <a16:creationId xmlns:a16="http://schemas.microsoft.com/office/drawing/2014/main" id="{3BC431AC-AFAC-4294-BF7A-F9674C0976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97" name="Rechte verbindingslijn 396">
                      <a:extLst>
                        <a:ext uri="{FF2B5EF4-FFF2-40B4-BE49-F238E27FC236}">
                          <a16:creationId xmlns:a16="http://schemas.microsoft.com/office/drawing/2014/main" id="{D7373B8D-2B52-4E79-A1B4-093FF2AA1C1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8" name="Rechte verbindingslijn 397">
                      <a:extLst>
                        <a:ext uri="{FF2B5EF4-FFF2-40B4-BE49-F238E27FC236}">
                          <a16:creationId xmlns:a16="http://schemas.microsoft.com/office/drawing/2014/main" id="{F7E71BB3-1B67-4154-A8D9-5701FB07CB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9" name="Rechte verbindingslijn 398">
                      <a:extLst>
                        <a:ext uri="{FF2B5EF4-FFF2-40B4-BE49-F238E27FC236}">
                          <a16:creationId xmlns:a16="http://schemas.microsoft.com/office/drawing/2014/main" id="{7DF6AB71-957F-42DA-BEFB-704517A7B2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0" name="Rechte verbindingslijn 399">
                      <a:extLst>
                        <a:ext uri="{FF2B5EF4-FFF2-40B4-BE49-F238E27FC236}">
                          <a16:creationId xmlns:a16="http://schemas.microsoft.com/office/drawing/2014/main" id="{FFB2A7DF-EF75-455A-BBA2-14AFC3E370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1" name="Rechte verbindingslijn 400">
                      <a:extLst>
                        <a:ext uri="{FF2B5EF4-FFF2-40B4-BE49-F238E27FC236}">
                          <a16:creationId xmlns:a16="http://schemas.microsoft.com/office/drawing/2014/main" id="{372D53F0-4400-407B-BF53-CCA5D6F508C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94" name="Groep 393">
                    <a:extLst>
                      <a:ext uri="{FF2B5EF4-FFF2-40B4-BE49-F238E27FC236}">
                        <a16:creationId xmlns:a16="http://schemas.microsoft.com/office/drawing/2014/main" id="{4B3CF2DF-4A6B-426F-8B85-1BA205A016A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95" name="Rechthoek 394">
                      <a:extLst>
                        <a:ext uri="{FF2B5EF4-FFF2-40B4-BE49-F238E27FC236}">
                          <a16:creationId xmlns:a16="http://schemas.microsoft.com/office/drawing/2014/main" id="{E3C0EC4E-5893-4DEB-A8F2-7B1E8E4132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96" name="Pijl: punthaak 395">
                      <a:extLst>
                        <a:ext uri="{FF2B5EF4-FFF2-40B4-BE49-F238E27FC236}">
                          <a16:creationId xmlns:a16="http://schemas.microsoft.com/office/drawing/2014/main" id="{CF7402AE-CC60-4446-942D-395826A3623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5" name="Groep 354">
                  <a:extLst>
                    <a:ext uri="{FF2B5EF4-FFF2-40B4-BE49-F238E27FC236}">
                      <a16:creationId xmlns:a16="http://schemas.microsoft.com/office/drawing/2014/main" id="{C0E3115B-B5E3-4552-B646-637691C2441C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384" name="Groep 383">
                    <a:extLst>
                      <a:ext uri="{FF2B5EF4-FFF2-40B4-BE49-F238E27FC236}">
                        <a16:creationId xmlns:a16="http://schemas.microsoft.com/office/drawing/2014/main" id="{15F4A995-079F-4891-B700-0FC8942725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88" name="Rechte verbindingslijn 387">
                      <a:extLst>
                        <a:ext uri="{FF2B5EF4-FFF2-40B4-BE49-F238E27FC236}">
                          <a16:creationId xmlns:a16="http://schemas.microsoft.com/office/drawing/2014/main" id="{5FC1EFE3-2CD5-4281-A3B5-56BB83804EC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9" name="Rechte verbindingslijn 388">
                      <a:extLst>
                        <a:ext uri="{FF2B5EF4-FFF2-40B4-BE49-F238E27FC236}">
                          <a16:creationId xmlns:a16="http://schemas.microsoft.com/office/drawing/2014/main" id="{73F3A5D6-9CEC-410D-BA49-74DAAB735C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0" name="Rechte verbindingslijn 389">
                      <a:extLst>
                        <a:ext uri="{FF2B5EF4-FFF2-40B4-BE49-F238E27FC236}">
                          <a16:creationId xmlns:a16="http://schemas.microsoft.com/office/drawing/2014/main" id="{D140C9E0-6FAA-44FD-93BB-7F6018D0212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1" name="Rechte verbindingslijn 390">
                      <a:extLst>
                        <a:ext uri="{FF2B5EF4-FFF2-40B4-BE49-F238E27FC236}">
                          <a16:creationId xmlns:a16="http://schemas.microsoft.com/office/drawing/2014/main" id="{F18DC005-1252-4A3C-B2BD-8CCEB3C297C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2" name="Rechte verbindingslijn 391">
                      <a:extLst>
                        <a:ext uri="{FF2B5EF4-FFF2-40B4-BE49-F238E27FC236}">
                          <a16:creationId xmlns:a16="http://schemas.microsoft.com/office/drawing/2014/main" id="{C798DFCB-F2DE-4715-875F-60C1E4C950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85" name="Groep 384">
                    <a:extLst>
                      <a:ext uri="{FF2B5EF4-FFF2-40B4-BE49-F238E27FC236}">
                        <a16:creationId xmlns:a16="http://schemas.microsoft.com/office/drawing/2014/main" id="{0A779E87-9D73-4F37-9C04-6A4C24EDDBC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86" name="Rechthoek 385">
                      <a:extLst>
                        <a:ext uri="{FF2B5EF4-FFF2-40B4-BE49-F238E27FC236}">
                          <a16:creationId xmlns:a16="http://schemas.microsoft.com/office/drawing/2014/main" id="{2692DAA3-3A47-40DB-BEDC-AE2209FFDD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7" name="Pijl: punthaak 386">
                      <a:extLst>
                        <a:ext uri="{FF2B5EF4-FFF2-40B4-BE49-F238E27FC236}">
                          <a16:creationId xmlns:a16="http://schemas.microsoft.com/office/drawing/2014/main" id="{9EA23FD1-CF8E-4B61-8E3D-EED1011976C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56" name="Rechte verbindingslijn 355">
                  <a:extLst>
                    <a:ext uri="{FF2B5EF4-FFF2-40B4-BE49-F238E27FC236}">
                      <a16:creationId xmlns:a16="http://schemas.microsoft.com/office/drawing/2014/main" id="{CFAD17F0-FC04-42A0-97F8-5EA5B33537E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57" name="Rechte verbindingslijn 356">
                  <a:extLst>
                    <a:ext uri="{FF2B5EF4-FFF2-40B4-BE49-F238E27FC236}">
                      <a16:creationId xmlns:a16="http://schemas.microsoft.com/office/drawing/2014/main" id="{23933DEB-851B-4BCE-8040-CF11207566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358" name="Groep 357">
                  <a:extLst>
                    <a:ext uri="{FF2B5EF4-FFF2-40B4-BE49-F238E27FC236}">
                      <a16:creationId xmlns:a16="http://schemas.microsoft.com/office/drawing/2014/main" id="{956625D6-966E-4502-B5A6-F54B125E6ABB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373" name="Rechthoek 372">
                    <a:extLst>
                      <a:ext uri="{FF2B5EF4-FFF2-40B4-BE49-F238E27FC236}">
                        <a16:creationId xmlns:a16="http://schemas.microsoft.com/office/drawing/2014/main" id="{1A2EFE66-0C98-4B79-8468-98EA3BEE50F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74" name="Groep 373">
                    <a:extLst>
                      <a:ext uri="{FF2B5EF4-FFF2-40B4-BE49-F238E27FC236}">
                        <a16:creationId xmlns:a16="http://schemas.microsoft.com/office/drawing/2014/main" id="{45EAECAB-C494-4FD3-A2B5-753355321D9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375" name="Groep 374">
                      <a:extLst>
                        <a:ext uri="{FF2B5EF4-FFF2-40B4-BE49-F238E27FC236}">
                          <a16:creationId xmlns:a16="http://schemas.microsoft.com/office/drawing/2014/main" id="{B046504D-8F59-4C8A-A8EF-E00596E42D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379" name="Rechte verbindingslijn 378">
                        <a:extLst>
                          <a:ext uri="{FF2B5EF4-FFF2-40B4-BE49-F238E27FC236}">
                            <a16:creationId xmlns:a16="http://schemas.microsoft.com/office/drawing/2014/main" id="{F3065909-CED6-4E0D-B137-2A8BDD5CD22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0" name="Rechte verbindingslijn 379">
                        <a:extLst>
                          <a:ext uri="{FF2B5EF4-FFF2-40B4-BE49-F238E27FC236}">
                            <a16:creationId xmlns:a16="http://schemas.microsoft.com/office/drawing/2014/main" id="{501F4C3B-6C3D-4FB7-B949-CBBC0974B84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1" name="Rechte verbindingslijn 380">
                        <a:extLst>
                          <a:ext uri="{FF2B5EF4-FFF2-40B4-BE49-F238E27FC236}">
                            <a16:creationId xmlns:a16="http://schemas.microsoft.com/office/drawing/2014/main" id="{031C2BAE-1D85-4E04-9BC7-C4F022AB05E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2" name="Rechte verbindingslijn 381">
                        <a:extLst>
                          <a:ext uri="{FF2B5EF4-FFF2-40B4-BE49-F238E27FC236}">
                            <a16:creationId xmlns:a16="http://schemas.microsoft.com/office/drawing/2014/main" id="{934EB886-9EBB-4182-8AA6-24F73A58C48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83" name="Rechte verbindingslijn 382">
                        <a:extLst>
                          <a:ext uri="{FF2B5EF4-FFF2-40B4-BE49-F238E27FC236}">
                            <a16:creationId xmlns:a16="http://schemas.microsoft.com/office/drawing/2014/main" id="{CD28DF46-F1B9-4AE7-AB95-833AFB9918D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76" name="Groep 375">
                      <a:extLst>
                        <a:ext uri="{FF2B5EF4-FFF2-40B4-BE49-F238E27FC236}">
                          <a16:creationId xmlns:a16="http://schemas.microsoft.com/office/drawing/2014/main" id="{10F778FB-F23C-495E-A11C-C5D6D059819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77" name="Rechthoek 376">
                        <a:extLst>
                          <a:ext uri="{FF2B5EF4-FFF2-40B4-BE49-F238E27FC236}">
                            <a16:creationId xmlns:a16="http://schemas.microsoft.com/office/drawing/2014/main" id="{7CBB9FF4-C201-411A-881F-AAD78844808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8" name="Pijl: punthaak 377">
                        <a:extLst>
                          <a:ext uri="{FF2B5EF4-FFF2-40B4-BE49-F238E27FC236}">
                            <a16:creationId xmlns:a16="http://schemas.microsoft.com/office/drawing/2014/main" id="{97733030-3BDE-4F00-91EB-7FE6A5C70D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59" name="Groep 358">
                  <a:extLst>
                    <a:ext uri="{FF2B5EF4-FFF2-40B4-BE49-F238E27FC236}">
                      <a16:creationId xmlns:a16="http://schemas.microsoft.com/office/drawing/2014/main" id="{4D072FED-21F4-4650-8BEA-E42FEE6CAF01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362" name="Rechthoek 361">
                    <a:extLst>
                      <a:ext uri="{FF2B5EF4-FFF2-40B4-BE49-F238E27FC236}">
                        <a16:creationId xmlns:a16="http://schemas.microsoft.com/office/drawing/2014/main" id="{704E6B46-CA75-47D2-8420-A87C83AB8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63" name="Groep 362">
                    <a:extLst>
                      <a:ext uri="{FF2B5EF4-FFF2-40B4-BE49-F238E27FC236}">
                        <a16:creationId xmlns:a16="http://schemas.microsoft.com/office/drawing/2014/main" id="{F47A0409-E9BB-47D8-842E-0858CBFE307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64" name="Groep 363">
                      <a:extLst>
                        <a:ext uri="{FF2B5EF4-FFF2-40B4-BE49-F238E27FC236}">
                          <a16:creationId xmlns:a16="http://schemas.microsoft.com/office/drawing/2014/main" id="{A27CE947-78C0-4FB6-BFD1-30E1B1A7DAC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368" name="Rechte verbindingslijn 367">
                        <a:extLst>
                          <a:ext uri="{FF2B5EF4-FFF2-40B4-BE49-F238E27FC236}">
                            <a16:creationId xmlns:a16="http://schemas.microsoft.com/office/drawing/2014/main" id="{3E228799-14ED-43D6-88DE-16E0AA7C4F4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69" name="Rechte verbindingslijn 368">
                        <a:extLst>
                          <a:ext uri="{FF2B5EF4-FFF2-40B4-BE49-F238E27FC236}">
                            <a16:creationId xmlns:a16="http://schemas.microsoft.com/office/drawing/2014/main" id="{4AB24E51-D1B2-431F-B8E1-CDF29F72869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0" name="Rechte verbindingslijn 369">
                        <a:extLst>
                          <a:ext uri="{FF2B5EF4-FFF2-40B4-BE49-F238E27FC236}">
                            <a16:creationId xmlns:a16="http://schemas.microsoft.com/office/drawing/2014/main" id="{F10E5BD6-30A9-4575-9634-1218BEDB8E2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1" name="Rechte verbindingslijn 370">
                        <a:extLst>
                          <a:ext uri="{FF2B5EF4-FFF2-40B4-BE49-F238E27FC236}">
                            <a16:creationId xmlns:a16="http://schemas.microsoft.com/office/drawing/2014/main" id="{585BA308-E9BF-4A93-8E87-3E72F64D006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2" name="Rechte verbindingslijn 371">
                        <a:extLst>
                          <a:ext uri="{FF2B5EF4-FFF2-40B4-BE49-F238E27FC236}">
                            <a16:creationId xmlns:a16="http://schemas.microsoft.com/office/drawing/2014/main" id="{44CF0A1E-477A-4B6E-87EF-FF8D0FF54D7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65" name="Groep 364">
                      <a:extLst>
                        <a:ext uri="{FF2B5EF4-FFF2-40B4-BE49-F238E27FC236}">
                          <a16:creationId xmlns:a16="http://schemas.microsoft.com/office/drawing/2014/main" id="{721F3073-0D29-4A91-AF7F-7B0B724D3D9C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66" name="Rechthoek 365">
                        <a:extLst>
                          <a:ext uri="{FF2B5EF4-FFF2-40B4-BE49-F238E27FC236}">
                            <a16:creationId xmlns:a16="http://schemas.microsoft.com/office/drawing/2014/main" id="{5205A342-5CA1-49A1-838A-9537C6D1479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7" name="Pijl: punthaak 366">
                        <a:extLst>
                          <a:ext uri="{FF2B5EF4-FFF2-40B4-BE49-F238E27FC236}">
                            <a16:creationId xmlns:a16="http://schemas.microsoft.com/office/drawing/2014/main" id="{5FE43FF3-6CF9-4AAE-B721-90A9B9F8ECE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360" name="Rechthoek 359">
                  <a:extLst>
                    <a:ext uri="{FF2B5EF4-FFF2-40B4-BE49-F238E27FC236}">
                      <a16:creationId xmlns:a16="http://schemas.microsoft.com/office/drawing/2014/main" id="{8602B2F7-B5AE-400F-B071-C97A8173C7B7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61" name="Rechthoek 360">
                  <a:extLst>
                    <a:ext uri="{FF2B5EF4-FFF2-40B4-BE49-F238E27FC236}">
                      <a16:creationId xmlns:a16="http://schemas.microsoft.com/office/drawing/2014/main" id="{5346202D-0ACF-46EF-A905-DE5CBA070E37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306" name="Rechte verbindingslijn 305">
                <a:extLst>
                  <a:ext uri="{FF2B5EF4-FFF2-40B4-BE49-F238E27FC236}">
                    <a16:creationId xmlns:a16="http://schemas.microsoft.com/office/drawing/2014/main" id="{3984F274-97B3-48AE-946D-61D0BC9F69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858C5B8D-7F9E-4266-9166-A5BFAA5E2C88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8" name="Ovaal 307">
                <a:extLst>
                  <a:ext uri="{FF2B5EF4-FFF2-40B4-BE49-F238E27FC236}">
                    <a16:creationId xmlns:a16="http://schemas.microsoft.com/office/drawing/2014/main" id="{2DF10207-5289-40B6-A6C8-E29E6F0FEF8C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3CB6A613-5A59-4D91-80EA-35CDC1387A9A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3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0" name="Ovaal 309">
                <a:extLst>
                  <a:ext uri="{FF2B5EF4-FFF2-40B4-BE49-F238E27FC236}">
                    <a16:creationId xmlns:a16="http://schemas.microsoft.com/office/drawing/2014/main" id="{B235EE45-3AFA-432D-AEA2-04B74A968BF7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B1E25CF7-3CD0-495D-BA1B-D6B409B254A9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12" name="Ovaal 311">
                <a:extLst>
                  <a:ext uri="{FF2B5EF4-FFF2-40B4-BE49-F238E27FC236}">
                    <a16:creationId xmlns:a16="http://schemas.microsoft.com/office/drawing/2014/main" id="{8A892945-C79D-4EEB-A28B-6371FEEE6821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6DD35477-FD65-4A18-ADC1-DC327BB2A0B3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314" name="Ovaal 313">
                <a:extLst>
                  <a:ext uri="{FF2B5EF4-FFF2-40B4-BE49-F238E27FC236}">
                    <a16:creationId xmlns:a16="http://schemas.microsoft.com/office/drawing/2014/main" id="{75841EAE-04B4-4F35-AA9A-F249279DD393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315" name="Rechthoek 314">
                <a:extLst>
                  <a:ext uri="{FF2B5EF4-FFF2-40B4-BE49-F238E27FC236}">
                    <a16:creationId xmlns:a16="http://schemas.microsoft.com/office/drawing/2014/main" id="{149F055F-BC35-4BEF-A29B-DC0220648AEA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316" name="Ovaal 315">
                <a:extLst>
                  <a:ext uri="{FF2B5EF4-FFF2-40B4-BE49-F238E27FC236}">
                    <a16:creationId xmlns:a16="http://schemas.microsoft.com/office/drawing/2014/main" id="{69F16B22-BF54-442C-95D1-D0E6116F37A8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343" name="Rechthoek 342">
                <a:extLst>
                  <a:ext uri="{FF2B5EF4-FFF2-40B4-BE49-F238E27FC236}">
                    <a16:creationId xmlns:a16="http://schemas.microsoft.com/office/drawing/2014/main" id="{181DA966-BA26-4348-8FB1-DBFB68D86DF9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4" name="Ovaal 343">
                <a:extLst>
                  <a:ext uri="{FF2B5EF4-FFF2-40B4-BE49-F238E27FC236}">
                    <a16:creationId xmlns:a16="http://schemas.microsoft.com/office/drawing/2014/main" id="{0588C84A-2EF5-4870-AE06-656670C2C321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345" name="Rechthoek 344">
                <a:extLst>
                  <a:ext uri="{FF2B5EF4-FFF2-40B4-BE49-F238E27FC236}">
                    <a16:creationId xmlns:a16="http://schemas.microsoft.com/office/drawing/2014/main" id="{46168ED4-8EF9-4FBF-A261-34FED1598872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3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6" name="Ovaal 345">
                <a:extLst>
                  <a:ext uri="{FF2B5EF4-FFF2-40B4-BE49-F238E27FC236}">
                    <a16:creationId xmlns:a16="http://schemas.microsoft.com/office/drawing/2014/main" id="{C4488502-3A44-4690-9854-A91BF779FDF2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200CEF1-9676-46B6-9E49-A1254712F8C8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8" name="Ovaal 347">
                <a:extLst>
                  <a:ext uri="{FF2B5EF4-FFF2-40B4-BE49-F238E27FC236}">
                    <a16:creationId xmlns:a16="http://schemas.microsoft.com/office/drawing/2014/main" id="{BE13C1C6-96CB-473D-892C-D5C0AF78C964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349" name="Rechthoek 348">
                <a:extLst>
                  <a:ext uri="{FF2B5EF4-FFF2-40B4-BE49-F238E27FC236}">
                    <a16:creationId xmlns:a16="http://schemas.microsoft.com/office/drawing/2014/main" id="{5FAC7FBD-0485-40A8-B166-1ED87B6E9AA4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298" name="Rechthoek 297">
              <a:extLst>
                <a:ext uri="{FF2B5EF4-FFF2-40B4-BE49-F238E27FC236}">
                  <a16:creationId xmlns:a16="http://schemas.microsoft.com/office/drawing/2014/main" id="{8179E561-6E13-4E22-87D4-B48186AFC329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4" name="Tijdelijke aanduiding voor dianummer 3">
            <a:extLst>
              <a:ext uri="{FF2B5EF4-FFF2-40B4-BE49-F238E27FC236}">
                <a16:creationId xmlns:a16="http://schemas.microsoft.com/office/drawing/2014/main" id="{0EF657EE-78A4-432C-9D1B-904F33FAC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abel 8">
            <a:extLst>
              <a:ext uri="{FF2B5EF4-FFF2-40B4-BE49-F238E27FC236}">
                <a16:creationId xmlns:a16="http://schemas.microsoft.com/office/drawing/2014/main" id="{43ADC6EE-DD1B-4457-AE1B-77E571195FD1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96206" y="1489065"/>
            <a:ext cx="10775070" cy="4383870"/>
          </a:xfrm>
        </p:spPr>
        <p:txBody>
          <a:bodyPr tIns="7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  <a:p>
            <a:endParaRPr lang="nl-NL" dirty="0"/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39841DD1-C078-4B10-A54E-D6B3BECCE0D8}"/>
              </a:ext>
            </a:extLst>
          </p:cNvPr>
          <p:cNvSpPr txBox="1"/>
          <p:nvPr userDrawn="1"/>
        </p:nvSpPr>
        <p:spPr>
          <a:xfrm>
            <a:off x="1223326" y="-532599"/>
            <a:ext cx="1096867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100%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TABEL</a:t>
            </a:r>
          </a:p>
        </p:txBody>
      </p:sp>
      <p:grpSp>
        <p:nvGrpSpPr>
          <p:cNvPr id="37" name="Instructie">
            <a:extLst>
              <a:ext uri="{FF2B5EF4-FFF2-40B4-BE49-F238E27FC236}">
                <a16:creationId xmlns:a16="http://schemas.microsoft.com/office/drawing/2014/main" id="{27CD48F1-4F54-4927-817C-9F82D4D50851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38" name="Meer informatie">
              <a:extLst>
                <a:ext uri="{FF2B5EF4-FFF2-40B4-BE49-F238E27FC236}">
                  <a16:creationId xmlns:a16="http://schemas.microsoft.com/office/drawing/2014/main" id="{422823B3-44F0-401F-8DAA-C414FCC2C66E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1" name="Freeform 101">
                <a:extLst>
                  <a:ext uri="{FF2B5EF4-FFF2-40B4-BE49-F238E27FC236}">
                    <a16:creationId xmlns:a16="http://schemas.microsoft.com/office/drawing/2014/main" id="{9182C41D-2CCD-447F-B88A-3D49B7DD78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D965713F-D4F0-4F48-87FA-2EC046E80CDA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D173399-0F31-4B71-AC37-1E2E45CDE0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53F89CF-C63A-4648-9078-755E265FB4B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08539B7F-92F2-4813-BF81-F622132152E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8EDF9901-D725-4C10-937F-53F8C62FD1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BAB83DCB-C758-4A47-A791-D7F8DA262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A60D2FE5-EE79-4504-BA19-084E1741A2F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9A4BCE9E-BB36-404D-8E5E-FAAE9FBE46B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442D835F-9645-4DDA-AA59-A2E790D03F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96C27951-E97C-41FA-85E4-1041A79D0DA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CD50A36-449E-422C-A423-A9973DF603B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668DCDF9-1538-4EAF-8785-E69384B56DD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2441EBC7-8A0D-4A14-8D62-5A7BD33D601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CACA6B7A-A0B7-4F8B-BA93-24E6F7895D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9" name="Tabel icoon">
              <a:extLst>
                <a:ext uri="{FF2B5EF4-FFF2-40B4-BE49-F238E27FC236}">
                  <a16:creationId xmlns:a16="http://schemas.microsoft.com/office/drawing/2014/main" id="{C8A85D1A-13A6-486B-9FBD-229927E2F8D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05ED8D16-1176-4370-A2C3-BD356F1856E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71261939-8C64-4744-921E-ECE5A541958A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AA04EDA6-6F8B-4060-B28A-6F6BF9F7CB03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BB606965-7D12-4C14-952C-4C996BA8C563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A9115BFB-42AA-4EC4-BD9D-0D9F63216E2D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42D93683-F68B-46AF-BFA9-D0487EDAC6D6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F7DA0AF4-6E6A-440F-B82F-AC76C434A06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8F3D5D75-E240-4348-98C7-05AC7F5AFC2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75" name="GRID" hidden="1">
            <a:extLst>
              <a:ext uri="{FF2B5EF4-FFF2-40B4-BE49-F238E27FC236}">
                <a16:creationId xmlns:a16="http://schemas.microsoft.com/office/drawing/2014/main" id="{5206F2FD-156F-4FF8-9036-F0A1A47E0DDF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78E3D0A8-2FC4-4AE2-9502-0BD7B8696419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24E9B09C-7EE8-49D0-BBD7-9E6A4D2C104C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EB1BA73B-179C-45CF-B96D-78BF654E9390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D74259B4-F277-462A-B6F7-C0C88C28316C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D6757955-D863-429C-86F6-77A3945EF74E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82" name="Tijdelijke aanduiding voor tekst 8">
            <a:extLst>
              <a:ext uri="{FF2B5EF4-FFF2-40B4-BE49-F238E27FC236}">
                <a16:creationId xmlns:a16="http://schemas.microsoft.com/office/drawing/2014/main" id="{8A2485A8-C31A-4801-B01B-B662EE284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83" name="Tijdelijke aanduiding voor tekst 10">
            <a:extLst>
              <a:ext uri="{FF2B5EF4-FFF2-40B4-BE49-F238E27FC236}">
                <a16:creationId xmlns:a16="http://schemas.microsoft.com/office/drawing/2014/main" id="{EE45912B-2339-47A2-9002-26CE2B2E3A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2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4" name="Tijdelijke aanduiding voor dianummer 3">
            <a:extLst>
              <a:ext uri="{FF2B5EF4-FFF2-40B4-BE49-F238E27FC236}">
                <a16:creationId xmlns:a16="http://schemas.microsoft.com/office/drawing/2014/main" id="{2F48E988-F99A-4532-8A37-E4BA313EF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72A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0033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Video instru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1200" noProof="0" dirty="0">
                <a:solidFill>
                  <a:schemeClr val="tx2"/>
                </a:solidFill>
                <a:latin typeface="+mj-lt"/>
              </a:rPr>
              <a:t/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3" name="Rechthoek 102">
            <a:hlinkClick r:id="rId7"/>
            <a:extLst>
              <a:ext uri="{FF2B5EF4-FFF2-40B4-BE49-F238E27FC236}">
                <a16:creationId xmlns:a16="http://schemas.microsoft.com/office/drawing/2014/main" id="{A74EDF85-9D78-4A54-895F-5F47F5DE6BF2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1465" r="18322" b="3765"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96" t="19126" r="20496" b="14606"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0" t="12733" r="25216" b="22321"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r>
              <a:rPr lang="nl-NL" sz="1000" dirty="0">
                <a:latin typeface="+mn-lt"/>
              </a:rPr>
              <a:t/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81" name="Rechthoek 80">
            <a:hlinkClick r:id="rId8"/>
            <a:extLst>
              <a:ext uri="{FF2B5EF4-FFF2-40B4-BE49-F238E27FC236}">
                <a16:creationId xmlns:a16="http://schemas.microsoft.com/office/drawing/2014/main" id="{BFFA7641-A9CC-435C-A805-0EECE9C2AA66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PASBARE_IN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986971" y="-532599"/>
            <a:ext cx="1120502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endParaRPr lang="nl-NL" sz="1200" b="1" spc="50" baseline="0" dirty="0">
              <a:solidFill>
                <a:schemeClr val="accent5"/>
              </a:solidFill>
              <a:latin typeface="+mj-lt"/>
              <a:cs typeface="Calibri" panose="020F0502020204030204" pitchFamily="34" charset="0"/>
            </a:endParaRPr>
          </a:p>
          <a:p>
            <a:pPr algn="r"/>
            <a:r>
              <a:rPr lang="nl-NL" sz="1200" b="1" spc="50" baseline="0" dirty="0">
                <a:solidFill>
                  <a:schemeClr val="accent5"/>
                </a:solidFill>
                <a:latin typeface="+mj-lt"/>
                <a:cs typeface="Calibri" panose="020F0502020204030204" pitchFamily="34" charset="0"/>
              </a:rPr>
              <a:t>INTRO #1</a:t>
            </a: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28354106-D75B-4545-9546-30B0BAE72FDB}"/>
              </a:ext>
            </a:extLst>
          </p:cNvPr>
          <p:cNvSpPr/>
          <p:nvPr userDrawn="1"/>
        </p:nvSpPr>
        <p:spPr>
          <a:xfrm>
            <a:off x="-342953" y="5092318"/>
            <a:ext cx="12874731" cy="2245368"/>
          </a:xfrm>
          <a:custGeom>
            <a:avLst/>
            <a:gdLst>
              <a:gd name="connsiteX0" fmla="*/ 552815 w 12874731"/>
              <a:gd name="connsiteY0" fmla="*/ 1765682 h 2245368"/>
              <a:gd name="connsiteX1" fmla="*/ 552815 w 12874731"/>
              <a:gd name="connsiteY1" fmla="*/ 1765683 h 2245368"/>
              <a:gd name="connsiteX2" fmla="*/ 12395045 w 12874731"/>
              <a:gd name="connsiteY2" fmla="*/ 1765683 h 2245368"/>
              <a:gd name="connsiteX3" fmla="*/ 12395045 w 12874731"/>
              <a:gd name="connsiteY3" fmla="*/ 1765682 h 2245368"/>
              <a:gd name="connsiteX4" fmla="*/ 10588678 w 12874731"/>
              <a:gd name="connsiteY4" fmla="*/ 0 h 2245368"/>
              <a:gd name="connsiteX5" fmla="*/ 12534321 w 12874731"/>
              <a:gd name="connsiteY5" fmla="*/ 0 h 2245368"/>
              <a:gd name="connsiteX6" fmla="*/ 12534953 w 12874731"/>
              <a:gd name="connsiteY6" fmla="*/ 0 h 2245368"/>
              <a:gd name="connsiteX7" fmla="*/ 12534953 w 12874731"/>
              <a:gd name="connsiteY7" fmla="*/ 2 h 2245368"/>
              <a:gd name="connsiteX8" fmla="*/ 12874729 w 12874731"/>
              <a:gd name="connsiteY8" fmla="*/ 2 h 2245368"/>
              <a:gd name="connsiteX9" fmla="*/ 12874729 w 12874731"/>
              <a:gd name="connsiteY9" fmla="*/ 1765683 h 2245368"/>
              <a:gd name="connsiteX10" fmla="*/ 12874731 w 12874731"/>
              <a:gd name="connsiteY10" fmla="*/ 1765683 h 2245368"/>
              <a:gd name="connsiteX11" fmla="*/ 12874731 w 12874731"/>
              <a:gd name="connsiteY11" fmla="*/ 2245368 h 2245368"/>
              <a:gd name="connsiteX12" fmla="*/ 552815 w 12874731"/>
              <a:gd name="connsiteY12" fmla="*/ 2245368 h 2245368"/>
              <a:gd name="connsiteX13" fmla="*/ 342951 w 12874731"/>
              <a:gd name="connsiteY13" fmla="*/ 2245368 h 2245368"/>
              <a:gd name="connsiteX14" fmla="*/ 0 w 12874731"/>
              <a:gd name="connsiteY14" fmla="*/ 2245368 h 2245368"/>
              <a:gd name="connsiteX15" fmla="*/ 0 w 12874731"/>
              <a:gd name="connsiteY15" fmla="*/ 1101111 h 2245368"/>
              <a:gd name="connsiteX16" fmla="*/ 339778 w 12874731"/>
              <a:gd name="connsiteY16" fmla="*/ 1101111 h 2245368"/>
              <a:gd name="connsiteX17" fmla="*/ 339778 w 12874731"/>
              <a:gd name="connsiteY17" fmla="*/ 1097345 h 2245368"/>
              <a:gd name="connsiteX18" fmla="*/ 9496478 w 12874731"/>
              <a:gd name="connsiteY18" fmla="*/ 1097345 h 2245368"/>
              <a:gd name="connsiteX19" fmla="*/ 10042578 w 12874731"/>
              <a:gd name="connsiteY19" fmla="*/ 550263 h 2245368"/>
              <a:gd name="connsiteX20" fmla="*/ 10588678 w 12874731"/>
              <a:gd name="connsiteY20" fmla="*/ 0 h 224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74731" h="2245368">
                <a:moveTo>
                  <a:pt x="552815" y="1765682"/>
                </a:moveTo>
                <a:lnTo>
                  <a:pt x="552815" y="1765683"/>
                </a:lnTo>
                <a:lnTo>
                  <a:pt x="12395045" y="1765683"/>
                </a:lnTo>
                <a:lnTo>
                  <a:pt x="12395045" y="1765682"/>
                </a:lnTo>
                <a:close/>
                <a:moveTo>
                  <a:pt x="10588678" y="0"/>
                </a:moveTo>
                <a:cubicBezTo>
                  <a:pt x="12294447" y="0"/>
                  <a:pt x="12507668" y="0"/>
                  <a:pt x="12534321" y="0"/>
                </a:cubicBezTo>
                <a:lnTo>
                  <a:pt x="12534953" y="0"/>
                </a:lnTo>
                <a:lnTo>
                  <a:pt x="12534953" y="2"/>
                </a:lnTo>
                <a:lnTo>
                  <a:pt x="12874729" y="2"/>
                </a:lnTo>
                <a:lnTo>
                  <a:pt x="12874729" y="1765683"/>
                </a:lnTo>
                <a:lnTo>
                  <a:pt x="12874731" y="1765683"/>
                </a:lnTo>
                <a:lnTo>
                  <a:pt x="12874731" y="2245368"/>
                </a:lnTo>
                <a:lnTo>
                  <a:pt x="552815" y="2245368"/>
                </a:lnTo>
                <a:lnTo>
                  <a:pt x="342951" y="2245368"/>
                </a:lnTo>
                <a:lnTo>
                  <a:pt x="0" y="2245368"/>
                </a:lnTo>
                <a:lnTo>
                  <a:pt x="0" y="1101111"/>
                </a:lnTo>
                <a:lnTo>
                  <a:pt x="339778" y="1101111"/>
                </a:lnTo>
                <a:lnTo>
                  <a:pt x="339778" y="1097345"/>
                </a:lnTo>
                <a:cubicBezTo>
                  <a:pt x="9496478" y="1097345"/>
                  <a:pt x="9496478" y="1097345"/>
                  <a:pt x="9496478" y="1097345"/>
                </a:cubicBezTo>
                <a:cubicBezTo>
                  <a:pt x="9798103" y="1097345"/>
                  <a:pt x="10042578" y="852431"/>
                  <a:pt x="10042578" y="550263"/>
                </a:cubicBezTo>
                <a:cubicBezTo>
                  <a:pt x="10042578" y="248095"/>
                  <a:pt x="10287053" y="0"/>
                  <a:pt x="105886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B62654B8-D99F-442E-8D06-ADE3D735359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40408" y="5598620"/>
            <a:ext cx="1261038" cy="621002"/>
          </a:xfrm>
          <a:custGeom>
            <a:avLst/>
            <a:gdLst>
              <a:gd name="T0" fmla="*/ 276 w 296"/>
              <a:gd name="T1" fmla="*/ 105 h 144"/>
              <a:gd name="T2" fmla="*/ 276 w 296"/>
              <a:gd name="T3" fmla="*/ 86 h 144"/>
              <a:gd name="T4" fmla="*/ 237 w 296"/>
              <a:gd name="T5" fmla="*/ 47 h 144"/>
              <a:gd name="T6" fmla="*/ 207 w 296"/>
              <a:gd name="T7" fmla="*/ 60 h 144"/>
              <a:gd name="T8" fmla="*/ 192 w 296"/>
              <a:gd name="T9" fmla="*/ 50 h 144"/>
              <a:gd name="T10" fmla="*/ 185 w 296"/>
              <a:gd name="T11" fmla="*/ 67 h 144"/>
              <a:gd name="T12" fmla="*/ 198 w 296"/>
              <a:gd name="T13" fmla="*/ 86 h 144"/>
              <a:gd name="T14" fmla="*/ 198 w 296"/>
              <a:gd name="T15" fmla="*/ 105 h 144"/>
              <a:gd name="T16" fmla="*/ 178 w 296"/>
              <a:gd name="T17" fmla="*/ 125 h 144"/>
              <a:gd name="T18" fmla="*/ 157 w 296"/>
              <a:gd name="T19" fmla="*/ 105 h 144"/>
              <a:gd name="T20" fmla="*/ 157 w 296"/>
              <a:gd name="T21" fmla="*/ 86 h 144"/>
              <a:gd name="T22" fmla="*/ 118 w 296"/>
              <a:gd name="T23" fmla="*/ 47 h 144"/>
              <a:gd name="T24" fmla="*/ 98 w 296"/>
              <a:gd name="T25" fmla="*/ 52 h 144"/>
              <a:gd name="T26" fmla="*/ 98 w 296"/>
              <a:gd name="T27" fmla="*/ 0 h 144"/>
              <a:gd name="T28" fmla="*/ 79 w 296"/>
              <a:gd name="T29" fmla="*/ 0 h 144"/>
              <a:gd name="T30" fmla="*/ 79 w 296"/>
              <a:gd name="T31" fmla="*/ 86 h 144"/>
              <a:gd name="T32" fmla="*/ 79 w 296"/>
              <a:gd name="T33" fmla="*/ 105 h 144"/>
              <a:gd name="T34" fmla="*/ 59 w 296"/>
              <a:gd name="T35" fmla="*/ 125 h 144"/>
              <a:gd name="T36" fmla="*/ 39 w 296"/>
              <a:gd name="T37" fmla="*/ 105 h 144"/>
              <a:gd name="T38" fmla="*/ 39 w 296"/>
              <a:gd name="T39" fmla="*/ 63 h 144"/>
              <a:gd name="T40" fmla="*/ 20 w 296"/>
              <a:gd name="T41" fmla="*/ 63 h 144"/>
              <a:gd name="T42" fmla="*/ 20 w 296"/>
              <a:gd name="T43" fmla="*/ 105 h 144"/>
              <a:gd name="T44" fmla="*/ 0 w 296"/>
              <a:gd name="T45" fmla="*/ 125 h 144"/>
              <a:gd name="T46" fmla="*/ 0 w 296"/>
              <a:gd name="T47" fmla="*/ 144 h 144"/>
              <a:gd name="T48" fmla="*/ 30 w 296"/>
              <a:gd name="T49" fmla="*/ 131 h 144"/>
              <a:gd name="T50" fmla="*/ 59 w 296"/>
              <a:gd name="T51" fmla="*/ 144 h 144"/>
              <a:gd name="T52" fmla="*/ 89 w 296"/>
              <a:gd name="T53" fmla="*/ 131 h 144"/>
              <a:gd name="T54" fmla="*/ 118 w 296"/>
              <a:gd name="T55" fmla="*/ 144 h 144"/>
              <a:gd name="T56" fmla="*/ 148 w 296"/>
              <a:gd name="T57" fmla="*/ 131 h 144"/>
              <a:gd name="T58" fmla="*/ 178 w 296"/>
              <a:gd name="T59" fmla="*/ 144 h 144"/>
              <a:gd name="T60" fmla="*/ 217 w 296"/>
              <a:gd name="T61" fmla="*/ 105 h 144"/>
              <a:gd name="T62" fmla="*/ 217 w 296"/>
              <a:gd name="T63" fmla="*/ 86 h 144"/>
              <a:gd name="T64" fmla="*/ 237 w 296"/>
              <a:gd name="T65" fmla="*/ 66 h 144"/>
              <a:gd name="T66" fmla="*/ 257 w 296"/>
              <a:gd name="T67" fmla="*/ 86 h 144"/>
              <a:gd name="T68" fmla="*/ 257 w 296"/>
              <a:gd name="T69" fmla="*/ 105 h 144"/>
              <a:gd name="T70" fmla="*/ 296 w 296"/>
              <a:gd name="T71" fmla="*/ 144 h 144"/>
              <a:gd name="T72" fmla="*/ 296 w 296"/>
              <a:gd name="T73" fmla="*/ 125 h 144"/>
              <a:gd name="T74" fmla="*/ 276 w 296"/>
              <a:gd name="T75" fmla="*/ 105 h 144"/>
              <a:gd name="T76" fmla="*/ 139 w 296"/>
              <a:gd name="T77" fmla="*/ 105 h 144"/>
              <a:gd name="T78" fmla="*/ 118 w 296"/>
              <a:gd name="T79" fmla="*/ 125 h 144"/>
              <a:gd name="T80" fmla="*/ 98 w 296"/>
              <a:gd name="T81" fmla="*/ 105 h 144"/>
              <a:gd name="T82" fmla="*/ 98 w 296"/>
              <a:gd name="T83" fmla="*/ 86 h 144"/>
              <a:gd name="T84" fmla="*/ 118 w 296"/>
              <a:gd name="T85" fmla="*/ 66 h 144"/>
              <a:gd name="T86" fmla="*/ 139 w 296"/>
              <a:gd name="T87" fmla="*/ 86 h 144"/>
              <a:gd name="T88" fmla="*/ 139 w 296"/>
              <a:gd name="T89" fmla="*/ 105 h 144"/>
              <a:gd name="T90" fmla="*/ 42 w 296"/>
              <a:gd name="T91" fmla="*/ 34 h 144"/>
              <a:gd name="T92" fmla="*/ 30 w 296"/>
              <a:gd name="T93" fmla="*/ 47 h 144"/>
              <a:gd name="T94" fmla="*/ 17 w 296"/>
              <a:gd name="T95" fmla="*/ 34 h 144"/>
              <a:gd name="T96" fmla="*/ 30 w 296"/>
              <a:gd name="T97" fmla="*/ 22 h 144"/>
              <a:gd name="T98" fmla="*/ 42 w 296"/>
              <a:gd name="T99" fmla="*/ 3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6" h="144">
                <a:moveTo>
                  <a:pt x="276" y="105"/>
                </a:moveTo>
                <a:cubicBezTo>
                  <a:pt x="276" y="86"/>
                  <a:pt x="276" y="86"/>
                  <a:pt x="276" y="86"/>
                </a:cubicBezTo>
                <a:cubicBezTo>
                  <a:pt x="276" y="64"/>
                  <a:pt x="258" y="47"/>
                  <a:pt x="237" y="47"/>
                </a:cubicBezTo>
                <a:cubicBezTo>
                  <a:pt x="225" y="47"/>
                  <a:pt x="214" y="52"/>
                  <a:pt x="207" y="60"/>
                </a:cubicBezTo>
                <a:cubicBezTo>
                  <a:pt x="203" y="56"/>
                  <a:pt x="198" y="52"/>
                  <a:pt x="192" y="50"/>
                </a:cubicBezTo>
                <a:cubicBezTo>
                  <a:pt x="185" y="67"/>
                  <a:pt x="185" y="67"/>
                  <a:pt x="185" y="67"/>
                </a:cubicBezTo>
                <a:cubicBezTo>
                  <a:pt x="193" y="70"/>
                  <a:pt x="198" y="78"/>
                  <a:pt x="198" y="86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8" y="116"/>
                  <a:pt x="189" y="125"/>
                  <a:pt x="178" y="125"/>
                </a:cubicBezTo>
                <a:cubicBezTo>
                  <a:pt x="166" y="125"/>
                  <a:pt x="157" y="116"/>
                  <a:pt x="157" y="105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7" y="64"/>
                  <a:pt x="140" y="47"/>
                  <a:pt x="118" y="47"/>
                </a:cubicBezTo>
                <a:cubicBezTo>
                  <a:pt x="111" y="47"/>
                  <a:pt x="104" y="49"/>
                  <a:pt x="98" y="52"/>
                </a:cubicBezTo>
                <a:cubicBezTo>
                  <a:pt x="98" y="0"/>
                  <a:pt x="98" y="0"/>
                  <a:pt x="98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16"/>
                  <a:pt x="70" y="125"/>
                  <a:pt x="59" y="125"/>
                </a:cubicBezTo>
                <a:cubicBezTo>
                  <a:pt x="48" y="125"/>
                  <a:pt x="39" y="116"/>
                  <a:pt x="39" y="105"/>
                </a:cubicBezTo>
                <a:cubicBezTo>
                  <a:pt x="39" y="63"/>
                  <a:pt x="39" y="63"/>
                  <a:pt x="3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16"/>
                  <a:pt x="11" y="125"/>
                  <a:pt x="0" y="125"/>
                </a:cubicBezTo>
                <a:cubicBezTo>
                  <a:pt x="0" y="144"/>
                  <a:pt x="0" y="144"/>
                  <a:pt x="0" y="144"/>
                </a:cubicBezTo>
                <a:cubicBezTo>
                  <a:pt x="12" y="144"/>
                  <a:pt x="22" y="139"/>
                  <a:pt x="30" y="131"/>
                </a:cubicBezTo>
                <a:cubicBezTo>
                  <a:pt x="37" y="139"/>
                  <a:pt x="47" y="144"/>
                  <a:pt x="59" y="144"/>
                </a:cubicBezTo>
                <a:cubicBezTo>
                  <a:pt x="71" y="144"/>
                  <a:pt x="82" y="139"/>
                  <a:pt x="89" y="131"/>
                </a:cubicBezTo>
                <a:cubicBezTo>
                  <a:pt x="96" y="139"/>
                  <a:pt x="107" y="144"/>
                  <a:pt x="118" y="144"/>
                </a:cubicBezTo>
                <a:cubicBezTo>
                  <a:pt x="130" y="144"/>
                  <a:pt x="141" y="139"/>
                  <a:pt x="148" y="131"/>
                </a:cubicBezTo>
                <a:cubicBezTo>
                  <a:pt x="155" y="139"/>
                  <a:pt x="166" y="144"/>
                  <a:pt x="178" y="144"/>
                </a:cubicBezTo>
                <a:cubicBezTo>
                  <a:pt x="199" y="144"/>
                  <a:pt x="217" y="127"/>
                  <a:pt x="217" y="105"/>
                </a:cubicBezTo>
                <a:cubicBezTo>
                  <a:pt x="217" y="86"/>
                  <a:pt x="217" y="86"/>
                  <a:pt x="217" y="86"/>
                </a:cubicBezTo>
                <a:cubicBezTo>
                  <a:pt x="217" y="75"/>
                  <a:pt x="226" y="66"/>
                  <a:pt x="237" y="66"/>
                </a:cubicBezTo>
                <a:cubicBezTo>
                  <a:pt x="248" y="66"/>
                  <a:pt x="257" y="75"/>
                  <a:pt x="257" y="86"/>
                </a:cubicBezTo>
                <a:cubicBezTo>
                  <a:pt x="257" y="105"/>
                  <a:pt x="257" y="105"/>
                  <a:pt x="257" y="105"/>
                </a:cubicBezTo>
                <a:cubicBezTo>
                  <a:pt x="257" y="127"/>
                  <a:pt x="274" y="144"/>
                  <a:pt x="296" y="144"/>
                </a:cubicBezTo>
                <a:cubicBezTo>
                  <a:pt x="296" y="125"/>
                  <a:pt x="296" y="125"/>
                  <a:pt x="296" y="125"/>
                </a:cubicBezTo>
                <a:cubicBezTo>
                  <a:pt x="285" y="125"/>
                  <a:pt x="276" y="116"/>
                  <a:pt x="276" y="105"/>
                </a:cubicBezTo>
                <a:moveTo>
                  <a:pt x="139" y="105"/>
                </a:moveTo>
                <a:cubicBezTo>
                  <a:pt x="139" y="116"/>
                  <a:pt x="129" y="125"/>
                  <a:pt x="118" y="125"/>
                </a:cubicBezTo>
                <a:cubicBezTo>
                  <a:pt x="107" y="125"/>
                  <a:pt x="98" y="116"/>
                  <a:pt x="98" y="105"/>
                </a:cubicBezTo>
                <a:cubicBezTo>
                  <a:pt x="98" y="86"/>
                  <a:pt x="98" y="86"/>
                  <a:pt x="98" y="86"/>
                </a:cubicBezTo>
                <a:cubicBezTo>
                  <a:pt x="98" y="75"/>
                  <a:pt x="107" y="66"/>
                  <a:pt x="118" y="66"/>
                </a:cubicBezTo>
                <a:cubicBezTo>
                  <a:pt x="130" y="66"/>
                  <a:pt x="139" y="75"/>
                  <a:pt x="139" y="86"/>
                </a:cubicBezTo>
                <a:cubicBezTo>
                  <a:pt x="139" y="105"/>
                  <a:pt x="139" y="105"/>
                  <a:pt x="139" y="105"/>
                </a:cubicBezTo>
                <a:close/>
                <a:moveTo>
                  <a:pt x="42" y="34"/>
                </a:moveTo>
                <a:cubicBezTo>
                  <a:pt x="42" y="41"/>
                  <a:pt x="36" y="47"/>
                  <a:pt x="30" y="47"/>
                </a:cubicBezTo>
                <a:cubicBezTo>
                  <a:pt x="23" y="47"/>
                  <a:pt x="17" y="41"/>
                  <a:pt x="17" y="34"/>
                </a:cubicBezTo>
                <a:cubicBezTo>
                  <a:pt x="17" y="27"/>
                  <a:pt x="23" y="22"/>
                  <a:pt x="30" y="22"/>
                </a:cubicBezTo>
                <a:cubicBezTo>
                  <a:pt x="36" y="22"/>
                  <a:pt x="42" y="27"/>
                  <a:pt x="42" y="34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69E5E16C-42EC-43EA-A9DA-B835060AD0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3989" y="1571091"/>
            <a:ext cx="9193212" cy="2621347"/>
          </a:xfrm>
        </p:spPr>
        <p:txBody>
          <a:bodyPr anchor="t"/>
          <a:lstStyle>
            <a:lvl1pPr marL="0" indent="0">
              <a:buNone/>
              <a:defRPr/>
            </a:lvl1pPr>
            <a:lvl4pPr>
              <a:lnSpc>
                <a:spcPct val="70000"/>
              </a:lnSpc>
              <a:spcAft>
                <a:spcPts val="300"/>
              </a:spcAft>
              <a:defRPr sz="7000" b="1" spc="-150">
                <a:solidFill>
                  <a:srgbClr val="FF4E4E"/>
                </a:solidFill>
                <a:latin typeface="+mj-lt"/>
              </a:defRPr>
            </a:lvl4pPr>
          </a:lstStyle>
          <a:p>
            <a:pPr lvl="3"/>
            <a:r>
              <a:rPr lang="nl-NL" dirty="0"/>
              <a:t>Vul hier de titel in</a:t>
            </a:r>
          </a:p>
          <a:p>
            <a:pPr lvl="3"/>
            <a:r>
              <a:rPr lang="nl-NL" dirty="0"/>
              <a:t>Verdeeld over</a:t>
            </a:r>
          </a:p>
          <a:p>
            <a:pPr lvl="3"/>
            <a:r>
              <a:rPr lang="nl-NL" dirty="0"/>
              <a:t>Drie zinnen.</a:t>
            </a:r>
          </a:p>
          <a:p>
            <a:pPr lvl="3"/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3A309A9-3218-47D4-AD1F-56EA2563B5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989" y="4230539"/>
            <a:ext cx="9193212" cy="608162"/>
          </a:xfrm>
        </p:spPr>
        <p:txBody>
          <a:bodyPr anchor="t"/>
          <a:lstStyle>
            <a:lvl1pPr marL="0" indent="0">
              <a:buNone/>
              <a:defRPr/>
            </a:lvl1pPr>
            <a:lvl4pPr>
              <a:lnSpc>
                <a:spcPct val="70000"/>
              </a:lnSpc>
              <a:spcAft>
                <a:spcPts val="300"/>
              </a:spcAft>
              <a:defRPr sz="3600" b="1" spc="-150">
                <a:solidFill>
                  <a:schemeClr val="accent2"/>
                </a:solidFill>
                <a:latin typeface="+mj-lt"/>
              </a:defRPr>
            </a:lvl4pPr>
          </a:lstStyle>
          <a:p>
            <a:pPr lvl="3"/>
            <a:r>
              <a:rPr lang="nl-NL" dirty="0"/>
              <a:t>Vul hier een subtitel in</a:t>
            </a:r>
          </a:p>
        </p:txBody>
      </p:sp>
    </p:spTree>
    <p:extLst>
      <p:ext uri="{BB962C8B-B14F-4D97-AF65-F5344CB8AC3E}">
        <p14:creationId xmlns:p14="http://schemas.microsoft.com/office/powerpoint/2010/main" val="34870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7" grpId="0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85473A4C-263E-4C97-B2F0-7EF1BA6F90F5}"/>
              </a:ext>
            </a:extLst>
          </p:cNvPr>
          <p:cNvSpPr txBox="1"/>
          <p:nvPr userDrawn="1"/>
        </p:nvSpPr>
        <p:spPr>
          <a:xfrm>
            <a:off x="986971" y="-440266"/>
            <a:ext cx="11205027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1" spc="50" baseline="0" dirty="0">
                <a:solidFill>
                  <a:schemeClr val="accent5"/>
                </a:solidFill>
                <a:latin typeface="+mj-lt"/>
                <a:cs typeface="Calibri" panose="020F0502020204030204" pitchFamily="34" charset="0"/>
              </a:rPr>
              <a:t>MENU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4D324615-D03A-4091-AE04-27E01B5A7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7110" y="2034377"/>
            <a:ext cx="4274847" cy="2326958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 t="5368" b="536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1" name="COVER">
            <a:extLst>
              <a:ext uri="{FF2B5EF4-FFF2-40B4-BE49-F238E27FC236}">
                <a16:creationId xmlns:a16="http://schemas.microsoft.com/office/drawing/2014/main" id="{96176835-725D-4269-B0C0-0DEA6DDEC5F1}"/>
              </a:ext>
            </a:extLst>
          </p:cNvPr>
          <p:cNvSpPr/>
          <p:nvPr userDrawn="1"/>
        </p:nvSpPr>
        <p:spPr>
          <a:xfrm>
            <a:off x="0" y="1803748"/>
            <a:ext cx="12192000" cy="5054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OVER" hidden="1">
            <a:extLst>
              <a:ext uri="{FF2B5EF4-FFF2-40B4-BE49-F238E27FC236}">
                <a16:creationId xmlns:a16="http://schemas.microsoft.com/office/drawing/2014/main" id="{17D118A9-E45A-42CE-ABBD-746E7F96D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87195F4C-D263-4883-AE12-CEB27E402A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6636" y="684123"/>
            <a:ext cx="2131255" cy="1160122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 t="5368" b="536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9" name="menu">
            <a:extLst>
              <a:ext uri="{FF2B5EF4-FFF2-40B4-BE49-F238E27FC236}">
                <a16:creationId xmlns:a16="http://schemas.microsoft.com/office/drawing/2014/main" id="{9A7231BC-15A9-475F-A083-DFDF7185BD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25894" y="1251877"/>
            <a:ext cx="1343025" cy="704188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 dirty="0"/>
              <a:t>menu</a:t>
            </a:r>
          </a:p>
          <a:p>
            <a:pPr lvl="0"/>
            <a:endParaRPr lang="nl-NL" dirty="0"/>
          </a:p>
        </p:txBody>
      </p:sp>
      <p:sp>
        <p:nvSpPr>
          <p:cNvPr id="27" name="COVER">
            <a:extLst>
              <a:ext uri="{FF2B5EF4-FFF2-40B4-BE49-F238E27FC236}">
                <a16:creationId xmlns:a16="http://schemas.microsoft.com/office/drawing/2014/main" id="{7A98A03B-762B-4450-A43C-CF0DAF797B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8919" y="0"/>
            <a:ext cx="3823081" cy="2104724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3" name="h1">
            <a:extLst>
              <a:ext uri="{FF2B5EF4-FFF2-40B4-BE49-F238E27FC236}">
                <a16:creationId xmlns:a16="http://schemas.microsoft.com/office/drawing/2014/main" id="{15FB24BA-DAB5-4C90-A41F-75AA48003D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453" y="2594322"/>
            <a:ext cx="2032746" cy="1761039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01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1" name="h2">
            <a:extLst>
              <a:ext uri="{FF2B5EF4-FFF2-40B4-BE49-F238E27FC236}">
                <a16:creationId xmlns:a16="http://schemas.microsoft.com/office/drawing/2014/main" id="{198E4F9F-6867-4606-B569-8C99946790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1201" y="2594322"/>
            <a:ext cx="2035198" cy="1761039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02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2" name="h3">
            <a:extLst>
              <a:ext uri="{FF2B5EF4-FFF2-40B4-BE49-F238E27FC236}">
                <a16:creationId xmlns:a16="http://schemas.microsoft.com/office/drawing/2014/main" id="{4C4A5AFF-122D-47C7-8977-DBBFD10845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78399" y="2594322"/>
            <a:ext cx="2035200" cy="1761039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03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4" name="h4">
            <a:extLst>
              <a:ext uri="{FF2B5EF4-FFF2-40B4-BE49-F238E27FC236}">
                <a16:creationId xmlns:a16="http://schemas.microsoft.com/office/drawing/2014/main" id="{06A919BD-C760-40FA-A3FE-9AE19BDBE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5601" y="2594322"/>
            <a:ext cx="2035198" cy="1761039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04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3" name="h5">
            <a:extLst>
              <a:ext uri="{FF2B5EF4-FFF2-40B4-BE49-F238E27FC236}">
                <a16:creationId xmlns:a16="http://schemas.microsoft.com/office/drawing/2014/main" id="{357B9B24-5BAE-45B4-A2F4-4B988ECC36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2801" y="2594322"/>
            <a:ext cx="2038096" cy="1761039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05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5" name="h6">
            <a:extLst>
              <a:ext uri="{FF2B5EF4-FFF2-40B4-BE49-F238E27FC236}">
                <a16:creationId xmlns:a16="http://schemas.microsoft.com/office/drawing/2014/main" id="{143EB8DA-27B5-491F-89A4-D653F26E81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453" y="4607362"/>
            <a:ext cx="2032746" cy="1761040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05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6" name="h7">
            <a:extLst>
              <a:ext uri="{FF2B5EF4-FFF2-40B4-BE49-F238E27FC236}">
                <a16:creationId xmlns:a16="http://schemas.microsoft.com/office/drawing/2014/main" id="{D9CCD806-35FC-443F-97DB-54B197548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1201" y="4607362"/>
            <a:ext cx="2035198" cy="1761040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06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7" name="h8">
            <a:extLst>
              <a:ext uri="{FF2B5EF4-FFF2-40B4-BE49-F238E27FC236}">
                <a16:creationId xmlns:a16="http://schemas.microsoft.com/office/drawing/2014/main" id="{83033149-3D5E-4E61-9FF2-F6B33268D5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8399" y="4607362"/>
            <a:ext cx="2035200" cy="1761040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07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8" name="h10">
            <a:extLst>
              <a:ext uri="{FF2B5EF4-FFF2-40B4-BE49-F238E27FC236}">
                <a16:creationId xmlns:a16="http://schemas.microsoft.com/office/drawing/2014/main" id="{D5BEC812-3259-42CE-B427-CD807CD930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52801" y="4607362"/>
            <a:ext cx="2038096" cy="1761040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10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sp>
        <p:nvSpPr>
          <p:cNvPr id="59" name="h9">
            <a:extLst>
              <a:ext uri="{FF2B5EF4-FFF2-40B4-BE49-F238E27FC236}">
                <a16:creationId xmlns:a16="http://schemas.microsoft.com/office/drawing/2014/main" id="{9BB5B57F-12D2-4CA5-9652-9FCAA9B23D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5601" y="4607362"/>
            <a:ext cx="2035198" cy="1761040"/>
          </a:xfrm>
          <a:prstGeom prst="rect">
            <a:avLst/>
          </a:prstGeom>
          <a:solidFill>
            <a:schemeClr val="accent1"/>
          </a:solidFill>
          <a:ln w="149225"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dirty="0"/>
              <a:t>hoofdstuk 08</a:t>
            </a:r>
            <a:br>
              <a:rPr lang="nl-NL" dirty="0"/>
            </a:br>
            <a:r>
              <a:rPr lang="nl-NL" dirty="0"/>
              <a:t>(max. 2 regels)</a:t>
            </a:r>
          </a:p>
        </p:txBody>
      </p:sp>
      <p:grpSp>
        <p:nvGrpSpPr>
          <p:cNvPr id="34" name="GRID" hidden="1">
            <a:extLst>
              <a:ext uri="{FF2B5EF4-FFF2-40B4-BE49-F238E27FC236}">
                <a16:creationId xmlns:a16="http://schemas.microsoft.com/office/drawing/2014/main" id="{4828CBD5-5EE1-4B9F-A3A5-5D8DB12F84A6}"/>
              </a:ext>
            </a:extLst>
          </p:cNvPr>
          <p:cNvGrpSpPr/>
          <p:nvPr userDrawn="1"/>
        </p:nvGrpSpPr>
        <p:grpSpPr>
          <a:xfrm>
            <a:off x="0" y="-2"/>
            <a:ext cx="12192000" cy="6872404"/>
            <a:chOff x="0" y="-2"/>
            <a:chExt cx="12169775" cy="687240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EA2830B-9257-4F18-9F02-48C8AEF2FC42}"/>
                </a:ext>
              </a:extLst>
            </p:cNvPr>
            <p:cNvSpPr/>
            <p:nvPr userDrawn="1"/>
          </p:nvSpPr>
          <p:spPr>
            <a:xfrm>
              <a:off x="0" y="636840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D5C5FCC-2644-407A-829F-C596935EFC89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6E2BE94-63D4-4DA1-8DCF-CC7FFCAC3861}"/>
                </a:ext>
              </a:extLst>
            </p:cNvPr>
            <p:cNvSpPr/>
            <p:nvPr userDrawn="1"/>
          </p:nvSpPr>
          <p:spPr>
            <a:xfrm rot="5400000">
              <a:off x="-3177460" y="3177458"/>
              <a:ext cx="6858002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80F2A85-1CD7-4CD6-B079-E5949B34CC00}"/>
                </a:ext>
              </a:extLst>
            </p:cNvPr>
            <p:cNvSpPr/>
            <p:nvPr userDrawn="1"/>
          </p:nvSpPr>
          <p:spPr>
            <a:xfrm rot="5400000">
              <a:off x="8489234" y="3177458"/>
              <a:ext cx="6858001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78CEDEF-F8BD-45F9-97C4-3A1B1D9E2012}"/>
                </a:ext>
              </a:extLst>
            </p:cNvPr>
            <p:cNvSpPr/>
            <p:nvPr userDrawn="1"/>
          </p:nvSpPr>
          <p:spPr>
            <a:xfrm>
              <a:off x="0" y="209032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505BB71-F4A6-4CFF-8C4D-5AD5557A32A3}"/>
                </a:ext>
              </a:extLst>
            </p:cNvPr>
            <p:cNvSpPr/>
            <p:nvPr userDrawn="1"/>
          </p:nvSpPr>
          <p:spPr>
            <a:xfrm rot="5400000">
              <a:off x="-768659" y="3303230"/>
              <a:ext cx="6858002" cy="25154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B0F01347-4708-412F-942F-35EE094CA8BD}"/>
                </a:ext>
              </a:extLst>
            </p:cNvPr>
            <p:cNvSpPr/>
            <p:nvPr userDrawn="1"/>
          </p:nvSpPr>
          <p:spPr>
            <a:xfrm rot="5400000">
              <a:off x="1514371" y="3303230"/>
              <a:ext cx="6858002" cy="25154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EE3D5BC-A1C9-4458-A6D9-4D414F8B219E}"/>
                </a:ext>
              </a:extLst>
            </p:cNvPr>
            <p:cNvSpPr/>
            <p:nvPr userDrawn="1"/>
          </p:nvSpPr>
          <p:spPr>
            <a:xfrm rot="5400000">
              <a:off x="3797402" y="3303230"/>
              <a:ext cx="6858002" cy="25154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917C564-A568-44C0-94AF-9F43D6CC8731}"/>
                </a:ext>
              </a:extLst>
            </p:cNvPr>
            <p:cNvSpPr/>
            <p:nvPr userDrawn="1"/>
          </p:nvSpPr>
          <p:spPr>
            <a:xfrm rot="5400000">
              <a:off x="6080432" y="3303230"/>
              <a:ext cx="6858002" cy="25154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F72228DB-3B8D-4F0D-9BB1-10CA91D6E464}"/>
                </a:ext>
              </a:extLst>
            </p:cNvPr>
            <p:cNvSpPr/>
            <p:nvPr userDrawn="1"/>
          </p:nvSpPr>
          <p:spPr>
            <a:xfrm>
              <a:off x="0" y="4355362"/>
              <a:ext cx="12169774" cy="252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30" name="Instructie">
            <a:extLst>
              <a:ext uri="{FF2B5EF4-FFF2-40B4-BE49-F238E27FC236}">
                <a16:creationId xmlns:a16="http://schemas.microsoft.com/office/drawing/2014/main" id="{E226CCF8-D3E5-41DD-8715-94C4D575E10C}"/>
              </a:ext>
            </a:extLst>
          </p:cNvPr>
          <p:cNvGrpSpPr/>
          <p:nvPr userDrawn="1"/>
        </p:nvGrpSpPr>
        <p:grpSpPr>
          <a:xfrm>
            <a:off x="-3916723" y="1434"/>
            <a:ext cx="3183678" cy="6846622"/>
            <a:chOff x="-3423240" y="1434"/>
            <a:chExt cx="3183678" cy="6846622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188373C7-FFAF-480A-8284-B9A846C3E393}"/>
                </a:ext>
              </a:extLst>
            </p:cNvPr>
            <p:cNvSpPr/>
            <p:nvPr userDrawn="1"/>
          </p:nvSpPr>
          <p:spPr>
            <a:xfrm>
              <a:off x="-3417579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Hyperlink aanmaken/aanpassen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0708F33D-8E36-4D69-B8B5-0E41FED76564}"/>
                </a:ext>
              </a:extLst>
            </p:cNvPr>
            <p:cNvSpPr/>
            <p:nvPr userDrawn="1"/>
          </p:nvSpPr>
          <p:spPr>
            <a:xfrm>
              <a:off x="-3423240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89F11B87-A489-40F1-B5AD-7E6C8F48A7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5D2511C7-15F0-44D9-B03C-0F37835F4F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18246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C93CF8E3-065E-41FC-AD4F-220A6C3972F8}"/>
                </a:ext>
              </a:extLst>
            </p:cNvPr>
            <p:cNvSpPr/>
            <p:nvPr userDrawn="1"/>
          </p:nvSpPr>
          <p:spPr>
            <a:xfrm>
              <a:off x="-3057559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‘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Invoegen’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Kies de vorm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‘Rechthoek’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met de muis over de dia om de vorm te trekken.</a:t>
              </a:r>
            </a:p>
          </p:txBody>
        </p: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0A7E16C0-556B-4F63-A0B8-AEE7F8CDC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1058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6EF78198-4D6D-4395-AEAB-F5EA019D5382}"/>
                </a:ext>
              </a:extLst>
            </p:cNvPr>
            <p:cNvSpPr/>
            <p:nvPr userDrawn="1"/>
          </p:nvSpPr>
          <p:spPr>
            <a:xfrm>
              <a:off x="-3423240" y="195138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EF99D57-F4A2-434C-8018-511AAC3B3236}"/>
                </a:ext>
              </a:extLst>
            </p:cNvPr>
            <p:cNvSpPr/>
            <p:nvPr userDrawn="1"/>
          </p:nvSpPr>
          <p:spPr>
            <a:xfrm>
              <a:off x="-3057559" y="2017452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Sleep het blokje over de menuknop heen en maak deze even groot als de menuknop. Klik met de rechter muisknop op de rechthoek en kies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 opmaken’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6E857222-3FF4-4472-A30C-8D2212FE466F}"/>
                </a:ext>
              </a:extLst>
            </p:cNvPr>
            <p:cNvGrpSpPr/>
            <p:nvPr userDrawn="1"/>
          </p:nvGrpSpPr>
          <p:grpSpPr>
            <a:xfrm>
              <a:off x="-3033717" y="5781713"/>
              <a:ext cx="825500" cy="209550"/>
              <a:chOff x="13504624" y="2482850"/>
              <a:chExt cx="825500" cy="209550"/>
            </a:xfrm>
          </p:grpSpPr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5B517EBB-63AD-4BF6-97A3-513D3DD3D13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362F0322-BB30-4FC9-B6C8-EF9DE45C3FF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FFF2A9C9-634D-4614-BC5E-DA149F5D04D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F1F0730F-7E5B-4A30-B613-3D8B5F561C9C}"/>
                </a:ext>
              </a:extLst>
            </p:cNvPr>
            <p:cNvSpPr/>
            <p:nvPr userDrawn="1"/>
          </p:nvSpPr>
          <p:spPr>
            <a:xfrm>
              <a:off x="-3423240" y="365107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65CBADBE-5696-4B2F-9B43-7473CAC6C73C}"/>
                </a:ext>
              </a:extLst>
            </p:cNvPr>
            <p:cNvSpPr/>
            <p:nvPr userDrawn="1"/>
          </p:nvSpPr>
          <p:spPr>
            <a:xfrm>
              <a:off x="-3057558" y="3717139"/>
              <a:ext cx="2817996" cy="4695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verfemmer,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‘Opvulling’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sleep bij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‘Doorzichtigheid’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teller naar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100%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Nu is het blokje volledig transparant.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466F9A5E-5B1F-4FDA-AE95-0B3BCD66D6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473497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C35AE4FA-A5BC-484D-9213-9C6FC7085FC3}"/>
                </a:ext>
              </a:extLst>
            </p:cNvPr>
            <p:cNvGrpSpPr/>
            <p:nvPr userDrawn="1"/>
          </p:nvGrpSpPr>
          <p:grpSpPr>
            <a:xfrm>
              <a:off x="-2993621" y="1130861"/>
              <a:ext cx="276126" cy="284085"/>
              <a:chOff x="806580" y="907261"/>
              <a:chExt cx="421725" cy="433881"/>
            </a:xfrm>
          </p:grpSpPr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EBB1604D-78C2-4705-BB7A-F68B69A3C484}"/>
                  </a:ext>
                </a:extLst>
              </p:cNvPr>
              <p:cNvSpPr/>
              <p:nvPr userDrawn="1"/>
            </p:nvSpPr>
            <p:spPr>
              <a:xfrm>
                <a:off x="961059" y="907261"/>
                <a:ext cx="267246" cy="267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F29E73E3-1482-494C-8AB7-CA312823ABBE}"/>
                  </a:ext>
                </a:extLst>
              </p:cNvPr>
              <p:cNvSpPr/>
              <p:nvPr userDrawn="1"/>
            </p:nvSpPr>
            <p:spPr>
              <a:xfrm>
                <a:off x="806580" y="968645"/>
                <a:ext cx="247157" cy="2418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uit 106">
                <a:extLst>
                  <a:ext uri="{FF2B5EF4-FFF2-40B4-BE49-F238E27FC236}">
                    <a16:creationId xmlns:a16="http://schemas.microsoft.com/office/drawing/2014/main" id="{61DA1F58-A414-4E5C-A3D5-D5C43EF46AE2}"/>
                  </a:ext>
                </a:extLst>
              </p:cNvPr>
              <p:cNvSpPr/>
              <p:nvPr userDrawn="1"/>
            </p:nvSpPr>
            <p:spPr>
              <a:xfrm>
                <a:off x="888274" y="1060969"/>
                <a:ext cx="280173" cy="280173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rgbClr val="7693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nl-NL" sz="9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B470963D-B662-4299-BD54-3861CB6F9711}"/>
                </a:ext>
              </a:extLst>
            </p:cNvPr>
            <p:cNvSpPr/>
            <p:nvPr userDrawn="1"/>
          </p:nvSpPr>
          <p:spPr>
            <a:xfrm>
              <a:off x="-3052944" y="1435429"/>
              <a:ext cx="394772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7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Vormen</a:t>
              </a:r>
            </a:p>
          </p:txBody>
        </p:sp>
        <p:sp>
          <p:nvSpPr>
            <p:cNvPr id="66" name="Gelijkbenige driehoek 65">
              <a:extLst>
                <a:ext uri="{FF2B5EF4-FFF2-40B4-BE49-F238E27FC236}">
                  <a16:creationId xmlns:a16="http://schemas.microsoft.com/office/drawing/2014/main" id="{281756B4-D4EA-4A44-A9F9-8C2CAD52D1C3}"/>
                </a:ext>
              </a:extLst>
            </p:cNvPr>
            <p:cNvSpPr/>
            <p:nvPr userDrawn="1"/>
          </p:nvSpPr>
          <p:spPr>
            <a:xfrm rot="10800000">
              <a:off x="-2898991" y="1648817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9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1C56FA0E-FD36-4EE2-9C39-FF91446B9C6F}"/>
                </a:ext>
              </a:extLst>
            </p:cNvPr>
            <p:cNvGrpSpPr/>
            <p:nvPr userDrawn="1"/>
          </p:nvGrpSpPr>
          <p:grpSpPr>
            <a:xfrm>
              <a:off x="-3057559" y="2743413"/>
              <a:ext cx="1470561" cy="678267"/>
              <a:chOff x="-3057559" y="2743413"/>
              <a:chExt cx="1470561" cy="678267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65A3A1A3-38B6-44AC-87AF-08486928F043}"/>
                  </a:ext>
                </a:extLst>
              </p:cNvPr>
              <p:cNvSpPr/>
              <p:nvPr userDrawn="1"/>
            </p:nvSpPr>
            <p:spPr>
              <a:xfrm>
                <a:off x="-3057559" y="2743413"/>
                <a:ext cx="1421640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6F49987C-1169-4A90-804C-A81D7F1A31A1}"/>
                  </a:ext>
                </a:extLst>
              </p:cNvPr>
              <p:cNvSpPr/>
              <p:nvPr userDrawn="1"/>
            </p:nvSpPr>
            <p:spPr>
              <a:xfrm>
                <a:off x="-3048000" y="305480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Tekstvak 83">
                <a:extLst>
                  <a:ext uri="{FF2B5EF4-FFF2-40B4-BE49-F238E27FC236}">
                    <a16:creationId xmlns:a16="http://schemas.microsoft.com/office/drawing/2014/main" id="{559E66DC-61F6-48D3-9D8F-D9DAA50DCB3E}"/>
                  </a:ext>
                </a:extLst>
              </p:cNvPr>
              <p:cNvSpPr txBox="1"/>
              <p:nvPr userDrawn="1"/>
            </p:nvSpPr>
            <p:spPr>
              <a:xfrm>
                <a:off x="-2817196" y="2782523"/>
                <a:ext cx="1147939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Grootte en positie…</a:t>
                </a:r>
              </a:p>
            </p:txBody>
          </p:sp>
          <p:sp>
            <p:nvSpPr>
              <p:cNvPr id="85" name="Tekstvak 84">
                <a:extLst>
                  <a:ext uri="{FF2B5EF4-FFF2-40B4-BE49-F238E27FC236}">
                    <a16:creationId xmlns:a16="http://schemas.microsoft.com/office/drawing/2014/main" id="{389F34D6-2071-4050-A59E-542D288300DC}"/>
                  </a:ext>
                </a:extLst>
              </p:cNvPr>
              <p:cNvSpPr txBox="1"/>
              <p:nvPr userDrawn="1"/>
            </p:nvSpPr>
            <p:spPr>
              <a:xfrm>
                <a:off x="-2830623" y="3103649"/>
                <a:ext cx="1156604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Vorm opmaken…</a:t>
                </a:r>
              </a:p>
            </p:txBody>
          </p:sp>
          <p:pic>
            <p:nvPicPr>
              <p:cNvPr id="86" name="Picture 3">
                <a:extLst>
                  <a:ext uri="{FF2B5EF4-FFF2-40B4-BE49-F238E27FC236}">
                    <a16:creationId xmlns:a16="http://schemas.microsoft.com/office/drawing/2014/main" id="{AFA71D59-C8BE-4F80-BA1F-24D2C933E93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0084" y="319034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5CBCA6A0-7ABB-4C85-85AC-5D4B278A9E31}"/>
                  </a:ext>
                </a:extLst>
              </p:cNvPr>
              <p:cNvGrpSpPr/>
              <p:nvPr userDrawn="1"/>
            </p:nvGrpSpPr>
            <p:grpSpPr>
              <a:xfrm>
                <a:off x="-2986080" y="2795018"/>
                <a:ext cx="171801" cy="182567"/>
                <a:chOff x="-2991459" y="2784261"/>
                <a:chExt cx="171801" cy="182567"/>
              </a:xfrm>
            </p:grpSpPr>
            <p:sp>
              <p:nvSpPr>
                <p:cNvPr id="95" name="Rechthoek: afgeronde hoeken 94">
                  <a:extLst>
                    <a:ext uri="{FF2B5EF4-FFF2-40B4-BE49-F238E27FC236}">
                      <a16:creationId xmlns:a16="http://schemas.microsoft.com/office/drawing/2014/main" id="{3F412960-D09F-47E5-B01A-36124DDDA0EC}"/>
                    </a:ext>
                  </a:extLst>
                </p:cNvPr>
                <p:cNvSpPr/>
                <p:nvPr userDrawn="1"/>
              </p:nvSpPr>
              <p:spPr>
                <a:xfrm>
                  <a:off x="-2865377" y="2808915"/>
                  <a:ext cx="45719" cy="131922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6" name="Rechte verbindingslijn 95">
                  <a:extLst>
                    <a:ext uri="{FF2B5EF4-FFF2-40B4-BE49-F238E27FC236}">
                      <a16:creationId xmlns:a16="http://schemas.microsoft.com/office/drawing/2014/main" id="{F3B4C813-62B4-4FF0-9DCB-70AEBB97A33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813530"/>
                  <a:ext cx="76560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7" name="Rechte verbindingslijn 96">
                  <a:extLst>
                    <a:ext uri="{FF2B5EF4-FFF2-40B4-BE49-F238E27FC236}">
                      <a16:creationId xmlns:a16="http://schemas.microsoft.com/office/drawing/2014/main" id="{500B84AA-4438-433B-B9BA-44536C18C8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940784" y="2936435"/>
                  <a:ext cx="81939" cy="0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622AB326-C507-43C1-95ED-936234ACB69A}"/>
                    </a:ext>
                  </a:extLst>
                </p:cNvPr>
                <p:cNvSpPr/>
                <p:nvPr userDrawn="1"/>
              </p:nvSpPr>
              <p:spPr>
                <a:xfrm>
                  <a:off x="-2984327" y="2855769"/>
                  <a:ext cx="45719" cy="38214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11002CA6-BCAD-4CE5-AEA3-F261ADD0B68E}"/>
                    </a:ext>
                  </a:extLst>
                </p:cNvPr>
                <p:cNvGrpSpPr/>
                <p:nvPr userDrawn="1"/>
              </p:nvGrpSpPr>
              <p:grpSpPr>
                <a:xfrm rot="5400000">
                  <a:off x="-2990086" y="2782888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12A43D69-C774-4C52-BACB-C8A2FBA98C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4" name="Pijl: punthaak 103">
                    <a:extLst>
                      <a:ext uri="{FF2B5EF4-FFF2-40B4-BE49-F238E27FC236}">
                        <a16:creationId xmlns:a16="http://schemas.microsoft.com/office/drawing/2014/main" id="{D0F7C76F-A47E-47FA-A131-EFCB8A4F1C6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9B1C409E-E569-4610-A48B-45BAED10B8A1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990086" y="2908227"/>
                  <a:ext cx="57228" cy="59974"/>
                  <a:chOff x="-2355611" y="494641"/>
                  <a:chExt cx="76167" cy="79826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023D9C72-9338-40A2-8239-8445520FBE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329421" y="518941"/>
                    <a:ext cx="49977" cy="31227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Pijl: punthaak 101">
                    <a:extLst>
                      <a:ext uri="{FF2B5EF4-FFF2-40B4-BE49-F238E27FC236}">
                        <a16:creationId xmlns:a16="http://schemas.microsoft.com/office/drawing/2014/main" id="{DEBA0EAF-2A5B-4A4F-A9E2-4D7FA51718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355611" y="494641"/>
                    <a:ext cx="72569" cy="79826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8" name="Groep 87">
                <a:extLst>
                  <a:ext uri="{FF2B5EF4-FFF2-40B4-BE49-F238E27FC236}">
                    <a16:creationId xmlns:a16="http://schemas.microsoft.com/office/drawing/2014/main" id="{69E6C4C4-3B39-4A0B-9E2B-914DBB7CF44E}"/>
                  </a:ext>
                </a:extLst>
              </p:cNvPr>
              <p:cNvGrpSpPr/>
              <p:nvPr userDrawn="1"/>
            </p:nvGrpSpPr>
            <p:grpSpPr>
              <a:xfrm>
                <a:off x="-2983875" y="3094353"/>
                <a:ext cx="179696" cy="192086"/>
                <a:chOff x="-899320" y="3037554"/>
                <a:chExt cx="257041" cy="274768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87A00C5B-5BED-45E6-A148-ED75F550E36C}"/>
                    </a:ext>
                  </a:extLst>
                </p:cNvPr>
                <p:cNvGrpSpPr/>
                <p:nvPr userDrawn="1"/>
              </p:nvGrpSpPr>
              <p:grpSpPr>
                <a:xfrm>
                  <a:off x="-899320" y="3037554"/>
                  <a:ext cx="175977" cy="165227"/>
                  <a:chOff x="-899320" y="3037554"/>
                  <a:chExt cx="175977" cy="165227"/>
                </a:xfrm>
              </p:grpSpPr>
              <p:sp>
                <p:nvSpPr>
                  <p:cNvPr id="92" name="Vrije vorm: vorm 91">
                    <a:extLst>
                      <a:ext uri="{FF2B5EF4-FFF2-40B4-BE49-F238E27FC236}">
                        <a16:creationId xmlns:a16="http://schemas.microsoft.com/office/drawing/2014/main" id="{35ABDB9B-1837-4B92-871F-DF1F379D0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04124" y="3081338"/>
                    <a:ext cx="80781" cy="121443"/>
                  </a:xfrm>
                  <a:custGeom>
                    <a:avLst/>
                    <a:gdLst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54768"/>
                      <a:gd name="connsiteY0" fmla="*/ 0 h 71437"/>
                      <a:gd name="connsiteX1" fmla="*/ 4762 w 54768"/>
                      <a:gd name="connsiteY1" fmla="*/ 71437 h 71437"/>
                      <a:gd name="connsiteX2" fmla="*/ 54768 w 54768"/>
                      <a:gd name="connsiteY2" fmla="*/ 4762 h 71437"/>
                      <a:gd name="connsiteX3" fmla="*/ 0 w 54768"/>
                      <a:gd name="connsiteY3" fmla="*/ 0 h 71437"/>
                      <a:gd name="connsiteX0" fmla="*/ 0 w 61912"/>
                      <a:gd name="connsiteY0" fmla="*/ 4763 h 76200"/>
                      <a:gd name="connsiteX1" fmla="*/ 4762 w 61912"/>
                      <a:gd name="connsiteY1" fmla="*/ 76200 h 76200"/>
                      <a:gd name="connsiteX2" fmla="*/ 61912 w 61912"/>
                      <a:gd name="connsiteY2" fmla="*/ 0 h 76200"/>
                      <a:gd name="connsiteX3" fmla="*/ 0 w 61912"/>
                      <a:gd name="connsiteY3" fmla="*/ 4763 h 76200"/>
                      <a:gd name="connsiteX0" fmla="*/ 0 w 61912"/>
                      <a:gd name="connsiteY0" fmla="*/ 50015 h 121452"/>
                      <a:gd name="connsiteX1" fmla="*/ 4762 w 61912"/>
                      <a:gd name="connsiteY1" fmla="*/ 121452 h 121452"/>
                      <a:gd name="connsiteX2" fmla="*/ 61912 w 61912"/>
                      <a:gd name="connsiteY2" fmla="*/ 45252 h 121452"/>
                      <a:gd name="connsiteX3" fmla="*/ 7143 w 61912"/>
                      <a:gd name="connsiteY3" fmla="*/ 9 h 121452"/>
                      <a:gd name="connsiteX4" fmla="*/ 0 w 61912"/>
                      <a:gd name="connsiteY4" fmla="*/ 50015 h 121452"/>
                      <a:gd name="connsiteX0" fmla="*/ 30217 w 92129"/>
                      <a:gd name="connsiteY0" fmla="*/ 50015 h 121452"/>
                      <a:gd name="connsiteX1" fmla="*/ 34979 w 92129"/>
                      <a:gd name="connsiteY1" fmla="*/ 121452 h 121452"/>
                      <a:gd name="connsiteX2" fmla="*/ 92129 w 92129"/>
                      <a:gd name="connsiteY2" fmla="*/ 45252 h 121452"/>
                      <a:gd name="connsiteX3" fmla="*/ 37360 w 92129"/>
                      <a:gd name="connsiteY3" fmla="*/ 9 h 121452"/>
                      <a:gd name="connsiteX4" fmla="*/ 30217 w 92129"/>
                      <a:gd name="connsiteY4" fmla="*/ 50015 h 121452"/>
                      <a:gd name="connsiteX0" fmla="*/ 30217 w 92129"/>
                      <a:gd name="connsiteY0" fmla="*/ 50006 h 121443"/>
                      <a:gd name="connsiteX1" fmla="*/ 34979 w 92129"/>
                      <a:gd name="connsiteY1" fmla="*/ 121443 h 121443"/>
                      <a:gd name="connsiteX2" fmla="*/ 92129 w 92129"/>
                      <a:gd name="connsiteY2" fmla="*/ 45243 h 121443"/>
                      <a:gd name="connsiteX3" fmla="*/ 37360 w 92129"/>
                      <a:gd name="connsiteY3" fmla="*/ 0 h 121443"/>
                      <a:gd name="connsiteX4" fmla="*/ 30217 w 92129"/>
                      <a:gd name="connsiteY4" fmla="*/ 50006 h 121443"/>
                      <a:gd name="connsiteX0" fmla="*/ 30217 w 92490"/>
                      <a:gd name="connsiteY0" fmla="*/ 50006 h 121443"/>
                      <a:gd name="connsiteX1" fmla="*/ 34979 w 92490"/>
                      <a:gd name="connsiteY1" fmla="*/ 121443 h 121443"/>
                      <a:gd name="connsiteX2" fmla="*/ 92129 w 92490"/>
                      <a:gd name="connsiteY2" fmla="*/ 45243 h 121443"/>
                      <a:gd name="connsiteX3" fmla="*/ 37360 w 92490"/>
                      <a:gd name="connsiteY3" fmla="*/ 0 h 121443"/>
                      <a:gd name="connsiteX4" fmla="*/ 30217 w 92490"/>
                      <a:gd name="connsiteY4" fmla="*/ 50006 h 121443"/>
                      <a:gd name="connsiteX0" fmla="*/ 30217 w 80781"/>
                      <a:gd name="connsiteY0" fmla="*/ 50006 h 121443"/>
                      <a:gd name="connsiteX1" fmla="*/ 34979 w 80781"/>
                      <a:gd name="connsiteY1" fmla="*/ 121443 h 121443"/>
                      <a:gd name="connsiteX2" fmla="*/ 80222 w 80781"/>
                      <a:gd name="connsiteY2" fmla="*/ 52387 h 121443"/>
                      <a:gd name="connsiteX3" fmla="*/ 37360 w 80781"/>
                      <a:gd name="connsiteY3" fmla="*/ 0 h 121443"/>
                      <a:gd name="connsiteX4" fmla="*/ 30217 w 80781"/>
                      <a:gd name="connsiteY4" fmla="*/ 50006 h 121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81" h="121443">
                        <a:moveTo>
                          <a:pt x="30217" y="50006"/>
                        </a:moveTo>
                        <a:lnTo>
                          <a:pt x="34979" y="121443"/>
                        </a:lnTo>
                        <a:lnTo>
                          <a:pt x="80222" y="52387"/>
                        </a:lnTo>
                        <a:cubicBezTo>
                          <a:pt x="84191" y="29368"/>
                          <a:pt x="66729" y="1588"/>
                          <a:pt x="37360" y="0"/>
                        </a:cubicBezTo>
                        <a:cubicBezTo>
                          <a:pt x="-43602" y="21431"/>
                          <a:pt x="32598" y="33337"/>
                          <a:pt x="30217" y="50006"/>
                        </a:cubicBezTo>
                        <a:close/>
                      </a:path>
                    </a:pathLst>
                  </a:custGeom>
                  <a:solidFill>
                    <a:srgbClr val="366F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514069F5-83BC-4022-A2EE-DBE0D1626507}"/>
                      </a:ext>
                    </a:extLst>
                  </p:cNvPr>
                  <p:cNvSpPr/>
                  <p:nvPr userDrawn="1"/>
                </p:nvSpPr>
                <p:spPr>
                  <a:xfrm rot="2903873">
                    <a:off x="-887744" y="3085651"/>
                    <a:ext cx="99751" cy="12290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7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Vrije vorm: vorm 93">
                    <a:extLst>
                      <a:ext uri="{FF2B5EF4-FFF2-40B4-BE49-F238E27FC236}">
                        <a16:creationId xmlns:a16="http://schemas.microsoft.com/office/drawing/2014/main" id="{E9DB12FC-D526-49CD-8467-CD869199D6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894646" y="3037554"/>
                    <a:ext cx="64753" cy="85767"/>
                  </a:xfrm>
                  <a:custGeom>
                    <a:avLst/>
                    <a:gdLst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52388"/>
                      <a:gd name="connsiteY0" fmla="*/ 76203 h 76203"/>
                      <a:gd name="connsiteX1" fmla="*/ 26194 w 52388"/>
                      <a:gd name="connsiteY1" fmla="*/ 3 h 76203"/>
                      <a:gd name="connsiteX2" fmla="*/ 52388 w 52388"/>
                      <a:gd name="connsiteY2" fmla="*/ 73822 h 76203"/>
                      <a:gd name="connsiteX0" fmla="*/ 0 w 46443"/>
                      <a:gd name="connsiteY0" fmla="*/ 78387 h 78387"/>
                      <a:gd name="connsiteX1" fmla="*/ 20249 w 46443"/>
                      <a:gd name="connsiteY1" fmla="*/ 11 h 78387"/>
                      <a:gd name="connsiteX2" fmla="*/ 46443 w 46443"/>
                      <a:gd name="connsiteY2" fmla="*/ 73830 h 78387"/>
                      <a:gd name="connsiteX0" fmla="*/ 135 w 46578"/>
                      <a:gd name="connsiteY0" fmla="*/ 78387 h 78387"/>
                      <a:gd name="connsiteX1" fmla="*/ 20384 w 46578"/>
                      <a:gd name="connsiteY1" fmla="*/ 11 h 78387"/>
                      <a:gd name="connsiteX2" fmla="*/ 46578 w 46578"/>
                      <a:gd name="connsiteY2" fmla="*/ 73830 h 78387"/>
                      <a:gd name="connsiteX0" fmla="*/ 295 w 46738"/>
                      <a:gd name="connsiteY0" fmla="*/ 78387 h 78387"/>
                      <a:gd name="connsiteX1" fmla="*/ 20544 w 46738"/>
                      <a:gd name="connsiteY1" fmla="*/ 11 h 78387"/>
                      <a:gd name="connsiteX2" fmla="*/ 46738 w 46738"/>
                      <a:gd name="connsiteY2" fmla="*/ 73830 h 78387"/>
                      <a:gd name="connsiteX0" fmla="*/ 127 w 39137"/>
                      <a:gd name="connsiteY0" fmla="*/ 78452 h 78452"/>
                      <a:gd name="connsiteX1" fmla="*/ 20376 w 39137"/>
                      <a:gd name="connsiteY1" fmla="*/ 76 h 78452"/>
                      <a:gd name="connsiteX2" fmla="*/ 39137 w 39137"/>
                      <a:gd name="connsiteY2" fmla="*/ 67366 h 78452"/>
                      <a:gd name="connsiteX0" fmla="*/ 127 w 39933"/>
                      <a:gd name="connsiteY0" fmla="*/ 78470 h 78470"/>
                      <a:gd name="connsiteX1" fmla="*/ 20376 w 39933"/>
                      <a:gd name="connsiteY1" fmla="*/ 94 h 78470"/>
                      <a:gd name="connsiteX2" fmla="*/ 39137 w 39933"/>
                      <a:gd name="connsiteY2" fmla="*/ 67384 h 78470"/>
                      <a:gd name="connsiteX0" fmla="*/ 219 w 40422"/>
                      <a:gd name="connsiteY0" fmla="*/ 78381 h 78381"/>
                      <a:gd name="connsiteX1" fmla="*/ 20468 w 40422"/>
                      <a:gd name="connsiteY1" fmla="*/ 5 h 78381"/>
                      <a:gd name="connsiteX2" fmla="*/ 39229 w 40422"/>
                      <a:gd name="connsiteY2" fmla="*/ 67295 h 78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422" h="78381">
                        <a:moveTo>
                          <a:pt x="219" y="78381"/>
                        </a:moveTo>
                        <a:cubicBezTo>
                          <a:pt x="-1454" y="18717"/>
                          <a:pt x="6534" y="-324"/>
                          <a:pt x="20468" y="5"/>
                        </a:cubicBezTo>
                        <a:cubicBezTo>
                          <a:pt x="34402" y="334"/>
                          <a:pt x="43874" y="23658"/>
                          <a:pt x="39229" y="67295"/>
                        </a:cubicBezTo>
                      </a:path>
                    </a:pathLst>
                  </a:custGeom>
                  <a:noFill/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700" b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0" name="Vrije vorm: vorm 89">
                  <a:extLst>
                    <a:ext uri="{FF2B5EF4-FFF2-40B4-BE49-F238E27FC236}">
                      <a16:creationId xmlns:a16="http://schemas.microsoft.com/office/drawing/2014/main" id="{F7A7FD6E-A754-4206-AC08-4A181F048940}"/>
                    </a:ext>
                  </a:extLst>
                </p:cNvPr>
                <p:cNvSpPr/>
                <p:nvPr userDrawn="1"/>
              </p:nvSpPr>
              <p:spPr>
                <a:xfrm>
                  <a:off x="-862013" y="3217002"/>
                  <a:ext cx="147113" cy="95320"/>
                </a:xfrm>
                <a:custGeom>
                  <a:avLst/>
                  <a:gdLst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107157 w 142875"/>
                    <a:gd name="connsiteY5" fmla="*/ 85725 h 95250"/>
                    <a:gd name="connsiteX6" fmla="*/ 85725 w 142875"/>
                    <a:gd name="connsiteY6" fmla="*/ 95250 h 95250"/>
                    <a:gd name="connsiteX7" fmla="*/ 0 w 142875"/>
                    <a:gd name="connsiteY7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2875"/>
                    <a:gd name="connsiteY0" fmla="*/ 92869 h 95250"/>
                    <a:gd name="connsiteX1" fmla="*/ 64294 w 142875"/>
                    <a:gd name="connsiteY1" fmla="*/ 19050 h 95250"/>
                    <a:gd name="connsiteX2" fmla="*/ 100013 w 142875"/>
                    <a:gd name="connsiteY2" fmla="*/ 0 h 95250"/>
                    <a:gd name="connsiteX3" fmla="*/ 138113 w 142875"/>
                    <a:gd name="connsiteY3" fmla="*/ 14287 h 95250"/>
                    <a:gd name="connsiteX4" fmla="*/ 142875 w 142875"/>
                    <a:gd name="connsiteY4" fmla="*/ 52387 h 95250"/>
                    <a:gd name="connsiteX5" fmla="*/ 85725 w 142875"/>
                    <a:gd name="connsiteY5" fmla="*/ 95250 h 95250"/>
                    <a:gd name="connsiteX6" fmla="*/ 0 w 142875"/>
                    <a:gd name="connsiteY6" fmla="*/ 92869 h 95250"/>
                    <a:gd name="connsiteX0" fmla="*/ 0 w 147113"/>
                    <a:gd name="connsiteY0" fmla="*/ 92869 h 95250"/>
                    <a:gd name="connsiteX1" fmla="*/ 64294 w 147113"/>
                    <a:gd name="connsiteY1" fmla="*/ 19050 h 95250"/>
                    <a:gd name="connsiteX2" fmla="*/ 100013 w 147113"/>
                    <a:gd name="connsiteY2" fmla="*/ 0 h 95250"/>
                    <a:gd name="connsiteX3" fmla="*/ 138113 w 147113"/>
                    <a:gd name="connsiteY3" fmla="*/ 14287 h 95250"/>
                    <a:gd name="connsiteX4" fmla="*/ 142875 w 147113"/>
                    <a:gd name="connsiteY4" fmla="*/ 52387 h 95250"/>
                    <a:gd name="connsiteX5" fmla="*/ 85725 w 147113"/>
                    <a:gd name="connsiteY5" fmla="*/ 95250 h 95250"/>
                    <a:gd name="connsiteX6" fmla="*/ 0 w 147113"/>
                    <a:gd name="connsiteY6" fmla="*/ 92869 h 95250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177 w 147290"/>
                    <a:gd name="connsiteY0" fmla="*/ 92936 h 95317"/>
                    <a:gd name="connsiteX1" fmla="*/ 64471 w 147290"/>
                    <a:gd name="connsiteY1" fmla="*/ 19117 h 95317"/>
                    <a:gd name="connsiteX2" fmla="*/ 100190 w 147290"/>
                    <a:gd name="connsiteY2" fmla="*/ 67 h 95317"/>
                    <a:gd name="connsiteX3" fmla="*/ 138290 w 147290"/>
                    <a:gd name="connsiteY3" fmla="*/ 14354 h 95317"/>
                    <a:gd name="connsiteX4" fmla="*/ 143052 w 147290"/>
                    <a:gd name="connsiteY4" fmla="*/ 52454 h 95317"/>
                    <a:gd name="connsiteX5" fmla="*/ 85902 w 147290"/>
                    <a:gd name="connsiteY5" fmla="*/ 95317 h 95317"/>
                    <a:gd name="connsiteX6" fmla="*/ 177 w 147290"/>
                    <a:gd name="connsiteY6" fmla="*/ 92936 h 95317"/>
                    <a:gd name="connsiteX0" fmla="*/ 0 w 147113"/>
                    <a:gd name="connsiteY0" fmla="*/ 92936 h 95317"/>
                    <a:gd name="connsiteX1" fmla="*/ 64294 w 147113"/>
                    <a:gd name="connsiteY1" fmla="*/ 19117 h 95317"/>
                    <a:gd name="connsiteX2" fmla="*/ 100013 w 147113"/>
                    <a:gd name="connsiteY2" fmla="*/ 67 h 95317"/>
                    <a:gd name="connsiteX3" fmla="*/ 138113 w 147113"/>
                    <a:gd name="connsiteY3" fmla="*/ 14354 h 95317"/>
                    <a:gd name="connsiteX4" fmla="*/ 142875 w 147113"/>
                    <a:gd name="connsiteY4" fmla="*/ 52454 h 95317"/>
                    <a:gd name="connsiteX5" fmla="*/ 85725 w 147113"/>
                    <a:gd name="connsiteY5" fmla="*/ 95317 h 95317"/>
                    <a:gd name="connsiteX6" fmla="*/ 0 w 147113"/>
                    <a:gd name="connsiteY6" fmla="*/ 92936 h 95317"/>
                    <a:gd name="connsiteX0" fmla="*/ 0 w 147113"/>
                    <a:gd name="connsiteY0" fmla="*/ 92936 h 95320"/>
                    <a:gd name="connsiteX1" fmla="*/ 64294 w 147113"/>
                    <a:gd name="connsiteY1" fmla="*/ 19117 h 95320"/>
                    <a:gd name="connsiteX2" fmla="*/ 100013 w 147113"/>
                    <a:gd name="connsiteY2" fmla="*/ 67 h 95320"/>
                    <a:gd name="connsiteX3" fmla="*/ 138113 w 147113"/>
                    <a:gd name="connsiteY3" fmla="*/ 14354 h 95320"/>
                    <a:gd name="connsiteX4" fmla="*/ 142875 w 147113"/>
                    <a:gd name="connsiteY4" fmla="*/ 52454 h 95320"/>
                    <a:gd name="connsiteX5" fmla="*/ 85725 w 147113"/>
                    <a:gd name="connsiteY5" fmla="*/ 95317 h 95320"/>
                    <a:gd name="connsiteX6" fmla="*/ 0 w 147113"/>
                    <a:gd name="connsiteY6" fmla="*/ 92936 h 9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13" h="95320">
                      <a:moveTo>
                        <a:pt x="0" y="92936"/>
                      </a:moveTo>
                      <a:cubicBezTo>
                        <a:pt x="32147" y="61186"/>
                        <a:pt x="47625" y="34595"/>
                        <a:pt x="64294" y="19117"/>
                      </a:cubicBezTo>
                      <a:cubicBezTo>
                        <a:pt x="80963" y="3639"/>
                        <a:pt x="87710" y="861"/>
                        <a:pt x="100013" y="67"/>
                      </a:cubicBezTo>
                      <a:cubicBezTo>
                        <a:pt x="112316" y="-727"/>
                        <a:pt x="130969" y="5623"/>
                        <a:pt x="138113" y="14354"/>
                      </a:cubicBezTo>
                      <a:cubicBezTo>
                        <a:pt x="145257" y="23085"/>
                        <a:pt x="151606" y="38960"/>
                        <a:pt x="142875" y="52454"/>
                      </a:cubicBezTo>
                      <a:cubicBezTo>
                        <a:pt x="134144" y="65948"/>
                        <a:pt x="114300" y="95713"/>
                        <a:pt x="85725" y="95317"/>
                      </a:cubicBezTo>
                      <a:lnTo>
                        <a:pt x="0" y="92936"/>
                      </a:lnTo>
                      <a:close/>
                    </a:path>
                  </a:pathLst>
                </a:custGeom>
                <a:gradFill>
                  <a:gsLst>
                    <a:gs pos="52000">
                      <a:schemeClr val="accent1">
                        <a:lumMod val="5000"/>
                        <a:lumOff val="95000"/>
                      </a:schemeClr>
                    </a:gs>
                    <a:gs pos="57000">
                      <a:srgbClr val="366FA8">
                        <a:lumMod val="100000"/>
                      </a:srgbClr>
                    </a:gs>
                  </a:gsLst>
                  <a:lin ang="8400000" scaled="0"/>
                </a:gradFill>
                <a:ln w="12700">
                  <a:solidFill>
                    <a:srgbClr val="366F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Vrije vorm: vorm 90">
                  <a:extLst>
                    <a:ext uri="{FF2B5EF4-FFF2-40B4-BE49-F238E27FC236}">
                      <a16:creationId xmlns:a16="http://schemas.microsoft.com/office/drawing/2014/main" id="{937FFAE0-1758-40EE-A911-B8264268EEBC}"/>
                    </a:ext>
                  </a:extLst>
                </p:cNvPr>
                <p:cNvSpPr/>
                <p:nvPr userDrawn="1"/>
              </p:nvSpPr>
              <p:spPr>
                <a:xfrm rot="1666569">
                  <a:off x="-715971" y="3091054"/>
                  <a:ext cx="73692" cy="134289"/>
                </a:xfrm>
                <a:custGeom>
                  <a:avLst/>
                  <a:gdLst>
                    <a:gd name="connsiteX0" fmla="*/ 34448 w 73692"/>
                    <a:gd name="connsiteY0" fmla="*/ 0 h 134289"/>
                    <a:gd name="connsiteX1" fmla="*/ 37427 w 73692"/>
                    <a:gd name="connsiteY1" fmla="*/ 0 h 134289"/>
                    <a:gd name="connsiteX2" fmla="*/ 73692 w 73692"/>
                    <a:gd name="connsiteY2" fmla="*/ 68852 h 134289"/>
                    <a:gd name="connsiteX3" fmla="*/ 56906 w 73692"/>
                    <a:gd name="connsiteY3" fmla="*/ 134289 h 134289"/>
                    <a:gd name="connsiteX4" fmla="*/ 0 w 73692"/>
                    <a:gd name="connsiteY4" fmla="*/ 134289 h 13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92" h="134289">
                      <a:moveTo>
                        <a:pt x="34448" y="0"/>
                      </a:moveTo>
                      <a:lnTo>
                        <a:pt x="37427" y="0"/>
                      </a:lnTo>
                      <a:lnTo>
                        <a:pt x="73692" y="68852"/>
                      </a:lnTo>
                      <a:lnTo>
                        <a:pt x="56906" y="134289"/>
                      </a:lnTo>
                      <a:lnTo>
                        <a:pt x="0" y="134289"/>
                      </a:lnTo>
                      <a:close/>
                    </a:path>
                  </a:pathLst>
                </a:custGeom>
                <a:solidFill>
                  <a:srgbClr val="81818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737BD1EA-A2BC-4E89-A81A-09BA527B32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3528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325F092F-916D-42A7-8395-C092EA8EFEA5}"/>
                </a:ext>
              </a:extLst>
            </p:cNvPr>
            <p:cNvSpPr/>
            <p:nvPr userDrawn="1"/>
          </p:nvSpPr>
          <p:spPr>
            <a:xfrm>
              <a:off x="-3423240" y="483906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AC7FC48-508B-4835-90C1-C7B0778C9EEF}"/>
                </a:ext>
              </a:extLst>
            </p:cNvPr>
            <p:cNvSpPr/>
            <p:nvPr userDrawn="1"/>
          </p:nvSpPr>
          <p:spPr>
            <a:xfrm>
              <a:off x="-3057558" y="4905128"/>
              <a:ext cx="2817996" cy="78074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de rechthoek aan en gebruik de sneltoets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Ctrl + K 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een hyperlink toe te voegen. Klik aan de linker kant van het venster op 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‘Plaats in dit document’ 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selecteer in de lijst de juiste dia. Klik vervolgens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058B9503-DD30-4398-840F-34C6FD2B4302}"/>
                </a:ext>
              </a:extLst>
            </p:cNvPr>
            <p:cNvSpPr/>
            <p:nvPr userDrawn="1"/>
          </p:nvSpPr>
          <p:spPr>
            <a:xfrm>
              <a:off x="-3423240" y="620825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43221BB-908D-4E9F-9C6A-DDFE7C2210D1}"/>
                </a:ext>
              </a:extLst>
            </p:cNvPr>
            <p:cNvSpPr/>
            <p:nvPr userDrawn="1"/>
          </p:nvSpPr>
          <p:spPr>
            <a:xfrm>
              <a:off x="-3057558" y="6274316"/>
              <a:ext cx="2817996" cy="46468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Kopieer de rechthoek op andere menuknoppen en pas de hyperlinks aan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door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herhalen. 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1021BD86-54B3-453D-833A-6617F4F706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7580" y="68480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9979DA57-8D58-46E3-8F8D-1108EE4418D7}"/>
                </a:ext>
              </a:extLst>
            </p:cNvPr>
            <p:cNvGrpSpPr/>
            <p:nvPr userDrawn="1"/>
          </p:nvGrpSpPr>
          <p:grpSpPr>
            <a:xfrm>
              <a:off x="-3059446" y="4284710"/>
              <a:ext cx="2765843" cy="337337"/>
              <a:chOff x="5114260" y="1150425"/>
              <a:chExt cx="2545193" cy="310425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7225D09A-94C7-47AE-8B64-B302858E7D61}"/>
                  </a:ext>
                </a:extLst>
              </p:cNvPr>
              <p:cNvSpPr/>
              <p:nvPr userDrawn="1"/>
            </p:nvSpPr>
            <p:spPr>
              <a:xfrm>
                <a:off x="5114260" y="1150425"/>
                <a:ext cx="2545193" cy="31042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B1BCF6A0-FDDE-42FF-8E8B-8399580A9836}"/>
                  </a:ext>
                </a:extLst>
              </p:cNvPr>
              <p:cNvSpPr txBox="1"/>
              <p:nvPr userDrawn="1"/>
            </p:nvSpPr>
            <p:spPr>
              <a:xfrm>
                <a:off x="5129419" y="1227111"/>
                <a:ext cx="1156604" cy="17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u="none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Door</a:t>
                </a:r>
                <a:r>
                  <a:rPr lang="nl-NL" sz="700" b="0" u="sng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</a:t>
                </a:r>
                <a:r>
                  <a:rPr lang="nl-NL" sz="700" b="0" u="none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ichtigheid</a:t>
                </a: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F269A623-1FE7-40E5-9B55-0FF3B1FB8876}"/>
                  </a:ext>
                </a:extLst>
              </p:cNvPr>
              <p:cNvSpPr/>
              <p:nvPr userDrawn="1"/>
            </p:nvSpPr>
            <p:spPr>
              <a:xfrm>
                <a:off x="6929354" y="1274066"/>
                <a:ext cx="2163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2A3BEA73-6ACE-40EC-BDC3-BBDE164838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49103" y="1316473"/>
                <a:ext cx="8833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60CB762F-1A2C-4770-BDAE-F5CC11481501}"/>
                  </a:ext>
                </a:extLst>
              </p:cNvPr>
              <p:cNvSpPr/>
              <p:nvPr userDrawn="1"/>
            </p:nvSpPr>
            <p:spPr>
              <a:xfrm>
                <a:off x="7020991" y="1228060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7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100%</a:t>
                </a:r>
              </a:p>
            </p:txBody>
          </p:sp>
          <p:sp>
            <p:nvSpPr>
              <p:cNvPr id="80" name="Gelijkbenige driehoek 79">
                <a:extLst>
                  <a:ext uri="{FF2B5EF4-FFF2-40B4-BE49-F238E27FC236}">
                    <a16:creationId xmlns:a16="http://schemas.microsoft.com/office/drawing/2014/main" id="{F7735C9D-AE8B-43D6-BB8C-B6C72C3320D4}"/>
                  </a:ext>
                </a:extLst>
              </p:cNvPr>
              <p:cNvSpPr/>
              <p:nvPr userDrawn="1"/>
            </p:nvSpPr>
            <p:spPr>
              <a:xfrm>
                <a:off x="7508703" y="1252854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Gelijkbenige driehoek 80">
                <a:extLst>
                  <a:ext uri="{FF2B5EF4-FFF2-40B4-BE49-F238E27FC236}">
                    <a16:creationId xmlns:a16="http://schemas.microsoft.com/office/drawing/2014/main" id="{D971FC39-1A64-409C-8072-142D8061234F}"/>
                  </a:ext>
                </a:extLst>
              </p:cNvPr>
              <p:cNvSpPr/>
              <p:nvPr userDrawn="1"/>
            </p:nvSpPr>
            <p:spPr>
              <a:xfrm flipV="1">
                <a:off x="7508703" y="1330136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1" name="Instructie">
            <a:extLst>
              <a:ext uri="{FF2B5EF4-FFF2-40B4-BE49-F238E27FC236}">
                <a16:creationId xmlns:a16="http://schemas.microsoft.com/office/drawing/2014/main" id="{2159262F-0785-4EC3-BEA2-CC2E8D02B9CC}"/>
              </a:ext>
            </a:extLst>
          </p:cNvPr>
          <p:cNvGrpSpPr/>
          <p:nvPr userDrawn="1"/>
        </p:nvGrpSpPr>
        <p:grpSpPr>
          <a:xfrm>
            <a:off x="12389714" y="1434"/>
            <a:ext cx="3272044" cy="6506580"/>
            <a:chOff x="12389714" y="1434"/>
            <a:chExt cx="3272044" cy="6506580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81D701DF-ABC8-4D6B-8F36-D3C00167CCB5}"/>
                </a:ext>
              </a:extLst>
            </p:cNvPr>
            <p:cNvSpPr/>
            <p:nvPr userDrawn="1"/>
          </p:nvSpPr>
          <p:spPr>
            <a:xfrm>
              <a:off x="12395375" y="143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Handmatig hoofdstuk uitlichten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9595ED07-9215-4281-9EF0-EA04FACC002A}"/>
                </a:ext>
              </a:extLst>
            </p:cNvPr>
            <p:cNvSpPr/>
            <p:nvPr userDrawn="1"/>
          </p:nvSpPr>
          <p:spPr>
            <a:xfrm>
              <a:off x="12389714" y="3679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FF7F8C2F-2D96-4036-B0C1-C406E5175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2430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83EF21E6-0A87-4867-809A-D8E050E72E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11307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04074890-FF2B-451B-A7EA-EB24FA379523}"/>
                </a:ext>
              </a:extLst>
            </p:cNvPr>
            <p:cNvSpPr/>
            <p:nvPr userDrawn="1"/>
          </p:nvSpPr>
          <p:spPr>
            <a:xfrm>
              <a:off x="12755395" y="433986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knop door deze aan te klikken. Kijk naar het hoofdmenu om te achterhalen welke kleur de geselecteerde knop nodig heeft.</a:t>
              </a:r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2E8AC4C2-C553-4034-9879-DF58558264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6508014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55ED542E-FED2-4B71-95AA-D29D62897951}"/>
                </a:ext>
              </a:extLst>
            </p:cNvPr>
            <p:cNvSpPr/>
            <p:nvPr userDrawn="1"/>
          </p:nvSpPr>
          <p:spPr>
            <a:xfrm>
              <a:off x="12389714" y="126006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BBD14908-8E69-46A6-B127-139BE064A803}"/>
                </a:ext>
              </a:extLst>
            </p:cNvPr>
            <p:cNvSpPr/>
            <p:nvPr userDrawn="1"/>
          </p:nvSpPr>
          <p:spPr>
            <a:xfrm>
              <a:off x="12755395" y="1326128"/>
              <a:ext cx="2817995" cy="44966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tekenen’ – ‘Opmaak’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‘Vormopvulling’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5EAB58A0-287F-4EA4-9EEA-736450B95F08}"/>
                </a:ext>
              </a:extLst>
            </p:cNvPr>
            <p:cNvSpPr/>
            <p:nvPr userDrawn="1"/>
          </p:nvSpPr>
          <p:spPr>
            <a:xfrm>
              <a:off x="12389714" y="250000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C39B7746-D4B4-43D9-8B25-39AF24C4C657}"/>
                </a:ext>
              </a:extLst>
            </p:cNvPr>
            <p:cNvSpPr/>
            <p:nvPr userDrawn="1"/>
          </p:nvSpPr>
          <p:spPr>
            <a:xfrm>
              <a:off x="12755396" y="2566065"/>
              <a:ext cx="2817996" cy="3157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Het kleurenpalet opent zich. Klik op de juiste kleur, om de vorm op te vullen.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FB1AA0FD-275F-4362-8921-045541649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237507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55A7055E-265C-4438-B2CB-A3546D5846A3}"/>
                </a:ext>
              </a:extLst>
            </p:cNvPr>
            <p:cNvSpPr/>
            <p:nvPr userDrawn="1"/>
          </p:nvSpPr>
          <p:spPr>
            <a:xfrm>
              <a:off x="12389714" y="401900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342F671D-23E0-4498-9059-37A080D7BC4B}"/>
                </a:ext>
              </a:extLst>
            </p:cNvPr>
            <p:cNvSpPr/>
            <p:nvPr userDrawn="1"/>
          </p:nvSpPr>
          <p:spPr>
            <a:xfrm>
              <a:off x="12755396" y="4085064"/>
              <a:ext cx="2906362" cy="3357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nu naar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 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bij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‘Lettertype’ 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de knop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‘Tekstkleur’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844E1A87-493B-4241-96B9-186B0D8D8189}"/>
                </a:ext>
              </a:extLst>
            </p:cNvPr>
            <p:cNvGrpSpPr/>
            <p:nvPr userDrawn="1"/>
          </p:nvGrpSpPr>
          <p:grpSpPr>
            <a:xfrm>
              <a:off x="12753508" y="1893184"/>
              <a:ext cx="1470561" cy="369283"/>
              <a:chOff x="2261405" y="2478657"/>
              <a:chExt cx="1470561" cy="369283"/>
            </a:xfrm>
          </p:grpSpPr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D6EFE789-DBB1-4034-B087-197B12A59BEE}"/>
                  </a:ext>
                </a:extLst>
              </p:cNvPr>
              <p:cNvSpPr/>
              <p:nvPr userDrawn="1"/>
            </p:nvSpPr>
            <p:spPr>
              <a:xfrm>
                <a:off x="2261405" y="2478657"/>
                <a:ext cx="1421640" cy="27196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8CD54485-4891-4D17-960A-6AC9B9C616BD}"/>
                  </a:ext>
                </a:extLst>
              </p:cNvPr>
              <p:cNvSpPr/>
              <p:nvPr userDrawn="1"/>
            </p:nvSpPr>
            <p:spPr>
              <a:xfrm>
                <a:off x="2270964" y="2481062"/>
                <a:ext cx="1404937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Tekstvak 198">
                <a:extLst>
                  <a:ext uri="{FF2B5EF4-FFF2-40B4-BE49-F238E27FC236}">
                    <a16:creationId xmlns:a16="http://schemas.microsoft.com/office/drawing/2014/main" id="{F9987952-4234-4A1C-A486-CBDF36D6BE67}"/>
                  </a:ext>
                </a:extLst>
              </p:cNvPr>
              <p:cNvSpPr txBox="1"/>
              <p:nvPr userDrawn="1"/>
            </p:nvSpPr>
            <p:spPr>
              <a:xfrm>
                <a:off x="2494092" y="2501154"/>
                <a:ext cx="11566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Vormopvulling</a:t>
                </a:r>
              </a:p>
            </p:txBody>
          </p:sp>
          <p:pic>
            <p:nvPicPr>
              <p:cNvPr id="200" name="Picture 3">
                <a:extLst>
                  <a:ext uri="{FF2B5EF4-FFF2-40B4-BE49-F238E27FC236}">
                    <a16:creationId xmlns:a16="http://schemas.microsoft.com/office/drawing/2014/main" id="{E0F37334-B32B-4BA5-8723-3313672D095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8880" y="261660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D4F25C59-9C69-45D6-97C0-7B4E399B467E}"/>
                  </a:ext>
                </a:extLst>
              </p:cNvPr>
              <p:cNvGrpSpPr/>
              <p:nvPr userDrawn="1"/>
            </p:nvGrpSpPr>
            <p:grpSpPr>
              <a:xfrm>
                <a:off x="2335089" y="2520607"/>
                <a:ext cx="157453" cy="147831"/>
                <a:chOff x="-899320" y="3037554"/>
                <a:chExt cx="175977" cy="165227"/>
              </a:xfrm>
            </p:grpSpPr>
            <p:sp>
              <p:nvSpPr>
                <p:cNvPr id="203" name="Vrije vorm: vorm 202">
                  <a:extLst>
                    <a:ext uri="{FF2B5EF4-FFF2-40B4-BE49-F238E27FC236}">
                      <a16:creationId xmlns:a16="http://schemas.microsoft.com/office/drawing/2014/main" id="{16CBE50B-9855-4298-BD4B-A88F8F38F61A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Rechthoek: afgeronde hoeken 203">
                  <a:extLst>
                    <a:ext uri="{FF2B5EF4-FFF2-40B4-BE49-F238E27FC236}">
                      <a16:creationId xmlns:a16="http://schemas.microsoft.com/office/drawing/2014/main" id="{6174555B-E877-4A75-A5CB-1500833F9405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Vrije vorm: vorm 204">
                  <a:extLst>
                    <a:ext uri="{FF2B5EF4-FFF2-40B4-BE49-F238E27FC236}">
                      <a16:creationId xmlns:a16="http://schemas.microsoft.com/office/drawing/2014/main" id="{651100E9-B435-4691-A6BD-93812EEA29B3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7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2" name="Gelijkbenige driehoek 201">
                <a:extLst>
                  <a:ext uri="{FF2B5EF4-FFF2-40B4-BE49-F238E27FC236}">
                    <a16:creationId xmlns:a16="http://schemas.microsoft.com/office/drawing/2014/main" id="{0B10E504-D949-437C-B662-204ED960012F}"/>
                  </a:ext>
                </a:extLst>
              </p:cNvPr>
              <p:cNvSpPr/>
              <p:nvPr userDrawn="1"/>
            </p:nvSpPr>
            <p:spPr>
              <a:xfrm rot="10800000">
                <a:off x="3434184" y="2582093"/>
                <a:ext cx="86264" cy="4571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100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6" name="Groep 125">
              <a:extLst>
                <a:ext uri="{FF2B5EF4-FFF2-40B4-BE49-F238E27FC236}">
                  <a16:creationId xmlns:a16="http://schemas.microsoft.com/office/drawing/2014/main" id="{34D4826F-B981-4AC8-8D5C-BDA734FDEA37}"/>
                </a:ext>
              </a:extLst>
            </p:cNvPr>
            <p:cNvGrpSpPr/>
            <p:nvPr userDrawn="1"/>
          </p:nvGrpSpPr>
          <p:grpSpPr>
            <a:xfrm>
              <a:off x="12731803" y="2982709"/>
              <a:ext cx="2012897" cy="815191"/>
              <a:chOff x="12731803" y="2982709"/>
              <a:chExt cx="2012897" cy="815191"/>
            </a:xfrm>
          </p:grpSpPr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E9629DEF-7398-40D8-AE8A-E96DD3B9B5D7}"/>
                  </a:ext>
                </a:extLst>
              </p:cNvPr>
              <p:cNvSpPr/>
              <p:nvPr userDrawn="1"/>
            </p:nvSpPr>
            <p:spPr>
              <a:xfrm>
                <a:off x="12753509" y="2982709"/>
                <a:ext cx="1294270" cy="24759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6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13218C90-6062-4833-BAAC-B897BA7E8469}"/>
                  </a:ext>
                </a:extLst>
              </p:cNvPr>
              <p:cNvSpPr/>
              <p:nvPr userDrawn="1"/>
            </p:nvSpPr>
            <p:spPr>
              <a:xfrm>
                <a:off x="12762211" y="2984899"/>
                <a:ext cx="1279063" cy="237849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ECB0E05E-ED1C-453F-812B-7178FCB89BA3}"/>
                  </a:ext>
                </a:extLst>
              </p:cNvPr>
              <p:cNvSpPr txBox="1"/>
              <p:nvPr userDrawn="1"/>
            </p:nvSpPr>
            <p:spPr>
              <a:xfrm>
                <a:off x="12965349" y="3003190"/>
                <a:ext cx="1052980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Vormopvulling</a:t>
                </a:r>
              </a:p>
            </p:txBody>
          </p: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E2F3A67A-7577-4F3A-B3AC-1D09A6AF53C7}"/>
                  </a:ext>
                </a:extLst>
              </p:cNvPr>
              <p:cNvGrpSpPr/>
              <p:nvPr userDrawn="1"/>
            </p:nvGrpSpPr>
            <p:grpSpPr>
              <a:xfrm>
                <a:off x="12820591" y="3020901"/>
                <a:ext cx="143346" cy="134586"/>
                <a:chOff x="-899320" y="3037554"/>
                <a:chExt cx="175977" cy="165227"/>
              </a:xfrm>
            </p:grpSpPr>
            <p:sp>
              <p:nvSpPr>
                <p:cNvPr id="194" name="Vrije vorm: vorm 193">
                  <a:extLst>
                    <a:ext uri="{FF2B5EF4-FFF2-40B4-BE49-F238E27FC236}">
                      <a16:creationId xmlns:a16="http://schemas.microsoft.com/office/drawing/2014/main" id="{8D80B965-5262-4420-A7B2-934F874C93CA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" name="Rechthoek: afgeronde hoeken 194">
                  <a:extLst>
                    <a:ext uri="{FF2B5EF4-FFF2-40B4-BE49-F238E27FC236}">
                      <a16:creationId xmlns:a16="http://schemas.microsoft.com/office/drawing/2014/main" id="{E13B1087-BC93-4361-8673-07982552BC4D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Vrije vorm: vorm 195">
                  <a:extLst>
                    <a:ext uri="{FF2B5EF4-FFF2-40B4-BE49-F238E27FC236}">
                      <a16:creationId xmlns:a16="http://schemas.microsoft.com/office/drawing/2014/main" id="{03BBC865-8C1E-4BFE-8CC6-8904E1657750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2FD35792-104C-4925-B5A0-46A8E2BE0FF3}"/>
                  </a:ext>
                </a:extLst>
              </p:cNvPr>
              <p:cNvSpPr/>
              <p:nvPr userDrawn="1"/>
            </p:nvSpPr>
            <p:spPr>
              <a:xfrm rot="10800000">
                <a:off x="13821214" y="3076878"/>
                <a:ext cx="78535" cy="4162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050" dirty="0" err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1F4C92D8-7E12-40B9-A254-D376B4A64F7B}"/>
                  </a:ext>
                </a:extLst>
              </p:cNvPr>
              <p:cNvGrpSpPr/>
              <p:nvPr userDrawn="1"/>
            </p:nvGrpSpPr>
            <p:grpSpPr>
              <a:xfrm>
                <a:off x="12731803" y="3206128"/>
                <a:ext cx="2012897" cy="490702"/>
                <a:chOff x="12731803" y="3562552"/>
                <a:chExt cx="2012897" cy="490702"/>
              </a:xfrm>
            </p:grpSpPr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C45DA5BF-6367-4F32-A961-B490AE499BD2}"/>
                    </a:ext>
                  </a:extLst>
                </p:cNvPr>
                <p:cNvSpPr/>
                <p:nvPr userDrawn="1"/>
              </p:nvSpPr>
              <p:spPr>
                <a:xfrm>
                  <a:off x="12747554" y="3562552"/>
                  <a:ext cx="1997146" cy="49070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600" b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D1172715-6C3C-4926-A1D3-ACD0487CF27C}"/>
                    </a:ext>
                  </a:extLst>
                </p:cNvPr>
                <p:cNvSpPr/>
                <p:nvPr userDrawn="1"/>
              </p:nvSpPr>
              <p:spPr>
                <a:xfrm>
                  <a:off x="12766168" y="3578469"/>
                  <a:ext cx="1965344" cy="254977"/>
                </a:xfrm>
                <a:prstGeom prst="rect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Tekstvak 180">
                  <a:extLst>
                    <a:ext uri="{FF2B5EF4-FFF2-40B4-BE49-F238E27FC236}">
                      <a16:creationId xmlns:a16="http://schemas.microsoft.com/office/drawing/2014/main" id="{8FA8D639-491E-4E42-AA58-83AB40D56540}"/>
                    </a:ext>
                  </a:extLst>
                </p:cNvPr>
                <p:cNvSpPr txBox="1"/>
                <p:nvPr userDrawn="1"/>
              </p:nvSpPr>
              <p:spPr>
                <a:xfrm>
                  <a:off x="12731803" y="3591461"/>
                  <a:ext cx="105297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1" kern="1200" noProof="0" dirty="0">
                      <a:solidFill>
                        <a:srgbClr val="666A6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Themakleuren</a:t>
                  </a: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A74E23B0-E96F-41ED-9AB9-CDE79C82657F}"/>
                    </a:ext>
                  </a:extLst>
                </p:cNvPr>
                <p:cNvSpPr/>
                <p:nvPr userDrawn="1"/>
              </p:nvSpPr>
              <p:spPr>
                <a:xfrm>
                  <a:off x="12814699" y="3874304"/>
                  <a:ext cx="136620" cy="1366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96EBBC31-5474-440E-A0EF-1BC031F95E0D}"/>
                    </a:ext>
                  </a:extLst>
                </p:cNvPr>
                <p:cNvSpPr/>
                <p:nvPr userDrawn="1"/>
              </p:nvSpPr>
              <p:spPr>
                <a:xfrm>
                  <a:off x="13007154" y="3870040"/>
                  <a:ext cx="136620" cy="1366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7EA1144B-5D60-4F24-A396-421741EEED8F}"/>
                    </a:ext>
                  </a:extLst>
                </p:cNvPr>
                <p:cNvSpPr/>
                <p:nvPr userDrawn="1"/>
              </p:nvSpPr>
              <p:spPr>
                <a:xfrm>
                  <a:off x="13199609" y="3870040"/>
                  <a:ext cx="136620" cy="13662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Rechthoek 184">
                  <a:extLst>
                    <a:ext uri="{FF2B5EF4-FFF2-40B4-BE49-F238E27FC236}">
                      <a16:creationId xmlns:a16="http://schemas.microsoft.com/office/drawing/2014/main" id="{44267E25-7997-4CC8-ADC0-899F2CA91E28}"/>
                    </a:ext>
                  </a:extLst>
                </p:cNvPr>
                <p:cNvSpPr/>
                <p:nvPr userDrawn="1"/>
              </p:nvSpPr>
              <p:spPr>
                <a:xfrm>
                  <a:off x="13392064" y="3870040"/>
                  <a:ext cx="136620" cy="13662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8732F59D-0FF4-4610-BA25-DBF69BAD11B0}"/>
                    </a:ext>
                  </a:extLst>
                </p:cNvPr>
                <p:cNvSpPr/>
                <p:nvPr userDrawn="1"/>
              </p:nvSpPr>
              <p:spPr>
                <a:xfrm>
                  <a:off x="13776974" y="3870040"/>
                  <a:ext cx="136620" cy="13662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BDCFC8E5-3527-4759-BFD5-0CC2724FCC7F}"/>
                    </a:ext>
                  </a:extLst>
                </p:cNvPr>
                <p:cNvSpPr/>
                <p:nvPr userDrawn="1"/>
              </p:nvSpPr>
              <p:spPr>
                <a:xfrm>
                  <a:off x="13969429" y="3870040"/>
                  <a:ext cx="136620" cy="13662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DF78AFB5-D9A5-429C-8246-34072DA863A5}"/>
                    </a:ext>
                  </a:extLst>
                </p:cNvPr>
                <p:cNvSpPr/>
                <p:nvPr userDrawn="1"/>
              </p:nvSpPr>
              <p:spPr>
                <a:xfrm>
                  <a:off x="14161884" y="3870040"/>
                  <a:ext cx="136620" cy="13662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1ED35FCC-831E-4AD5-81E9-0D15906ED5D4}"/>
                    </a:ext>
                  </a:extLst>
                </p:cNvPr>
                <p:cNvSpPr/>
                <p:nvPr userDrawn="1"/>
              </p:nvSpPr>
              <p:spPr>
                <a:xfrm>
                  <a:off x="14354339" y="3870040"/>
                  <a:ext cx="136620" cy="13662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623D18C4-9869-41BF-BD97-E3636077C983}"/>
                    </a:ext>
                  </a:extLst>
                </p:cNvPr>
                <p:cNvSpPr/>
                <p:nvPr userDrawn="1"/>
              </p:nvSpPr>
              <p:spPr>
                <a:xfrm>
                  <a:off x="14546797" y="3870040"/>
                  <a:ext cx="136620" cy="13662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rgbClr val="EBEBE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19C0AE85-6907-4980-AD1C-7A9FA56F76CC}"/>
                    </a:ext>
                  </a:extLst>
                </p:cNvPr>
                <p:cNvGrpSpPr/>
                <p:nvPr userDrawn="1"/>
              </p:nvGrpSpPr>
              <p:grpSpPr>
                <a:xfrm>
                  <a:off x="13580316" y="3865837"/>
                  <a:ext cx="145026" cy="145026"/>
                  <a:chOff x="13580316" y="3865837"/>
                  <a:chExt cx="145026" cy="145026"/>
                </a:xfrm>
              </p:grpSpPr>
              <p:sp>
                <p:nvSpPr>
                  <p:cNvPr id="192" name="Rechthoek 191">
                    <a:extLst>
                      <a:ext uri="{FF2B5EF4-FFF2-40B4-BE49-F238E27FC236}">
                        <a16:creationId xmlns:a16="http://schemas.microsoft.com/office/drawing/2014/main" id="{6C7C3C3F-3959-4905-BE05-5DA26832B9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584519" y="3870040"/>
                    <a:ext cx="136620" cy="13662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" name="Rechthoek 192">
                    <a:extLst>
                      <a:ext uri="{FF2B5EF4-FFF2-40B4-BE49-F238E27FC236}">
                        <a16:creationId xmlns:a16="http://schemas.microsoft.com/office/drawing/2014/main" id="{FB5387F2-1B00-4ABC-A09F-61F861AC64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580316" y="3865837"/>
                    <a:ext cx="145026" cy="145026"/>
                  </a:xfrm>
                  <a:prstGeom prst="rect">
                    <a:avLst/>
                  </a:prstGeom>
                  <a:noFill/>
                  <a:ln>
                    <a:solidFill>
                      <a:srgbClr val="F2913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pic>
            <p:nvPicPr>
              <p:cNvPr id="178" name="Picture 3">
                <a:extLst>
                  <a:ext uri="{FF2B5EF4-FFF2-40B4-BE49-F238E27FC236}">
                    <a16:creationId xmlns:a16="http://schemas.microsoft.com/office/drawing/2014/main" id="{27CB653B-8A3D-48B5-95D4-83901536F4D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5616" y="3587296"/>
                <a:ext cx="130266" cy="210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EE4916E2-6F23-4935-8A7C-B61A3BF6E0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390168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09BC80BB-36C5-49FE-A9BF-6D73659861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95994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B7FDC532-A95A-44BA-9EB8-299A98A1199D}"/>
                </a:ext>
              </a:extLst>
            </p:cNvPr>
            <p:cNvGrpSpPr/>
            <p:nvPr userDrawn="1"/>
          </p:nvGrpSpPr>
          <p:grpSpPr>
            <a:xfrm>
              <a:off x="12765490" y="4499216"/>
              <a:ext cx="501215" cy="349706"/>
              <a:chOff x="12765490" y="4499216"/>
              <a:chExt cx="501215" cy="349706"/>
            </a:xfrm>
          </p:grpSpPr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696E4D3F-1469-48D4-9EEF-DB7A84BE73D4}"/>
                  </a:ext>
                </a:extLst>
              </p:cNvPr>
              <p:cNvSpPr/>
              <p:nvPr userDrawn="1"/>
            </p:nvSpPr>
            <p:spPr>
              <a:xfrm>
                <a:off x="12765490" y="4499216"/>
                <a:ext cx="461330" cy="27196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DC0FA026-265F-4C65-9F98-3ED031F7A39D}"/>
                  </a:ext>
                </a:extLst>
              </p:cNvPr>
              <p:cNvSpPr/>
              <p:nvPr userDrawn="1"/>
            </p:nvSpPr>
            <p:spPr>
              <a:xfrm>
                <a:off x="12781920" y="4514850"/>
                <a:ext cx="429256" cy="24206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823D4FDF-7A6D-4314-9A84-6F841DAF9D03}"/>
                  </a:ext>
                </a:extLst>
              </p:cNvPr>
              <p:cNvGrpSpPr/>
              <p:nvPr userDrawn="1"/>
            </p:nvGrpSpPr>
            <p:grpSpPr>
              <a:xfrm>
                <a:off x="12812262" y="4552015"/>
                <a:ext cx="342976" cy="160662"/>
                <a:chOff x="12786706" y="4552015"/>
                <a:chExt cx="342976" cy="160662"/>
              </a:xfrm>
            </p:grpSpPr>
            <p:grpSp>
              <p:nvGrpSpPr>
                <p:cNvPr id="165" name="Groep 164">
                  <a:extLst>
                    <a:ext uri="{FF2B5EF4-FFF2-40B4-BE49-F238E27FC236}">
                      <a16:creationId xmlns:a16="http://schemas.microsoft.com/office/drawing/2014/main" id="{EADF4EDB-4BB8-4C79-983F-6E38357D4F4E}"/>
                    </a:ext>
                  </a:extLst>
                </p:cNvPr>
                <p:cNvGrpSpPr/>
                <p:nvPr userDrawn="1"/>
              </p:nvGrpSpPr>
              <p:grpSpPr>
                <a:xfrm>
                  <a:off x="12854527" y="4552015"/>
                  <a:ext cx="69515" cy="121184"/>
                  <a:chOff x="13762869" y="4534004"/>
                  <a:chExt cx="128887" cy="224685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4BB810B1-46FC-457E-B2C9-0F55CB1AF7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797865" y="4534004"/>
                    <a:ext cx="53632" cy="43916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9ACD849F-795A-41C1-8FF9-91731C4EEE16}"/>
                      </a:ext>
                    </a:extLst>
                  </p:cNvPr>
                  <p:cNvSpPr/>
                  <p:nvPr userDrawn="1"/>
                </p:nvSpPr>
                <p:spPr>
                  <a:xfrm rot="4266631" flipH="1">
                    <a:off x="13762125" y="4629057"/>
                    <a:ext cx="224038" cy="3522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C56C6C10-11F6-4DC4-90FC-1E0910DB2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785966" y="4645943"/>
                    <a:ext cx="95014" cy="39924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E4E51258-ED52-41D1-B3B3-8C570A36394C}"/>
                      </a:ext>
                    </a:extLst>
                  </p:cNvPr>
                  <p:cNvSpPr/>
                  <p:nvPr userDrawn="1"/>
                </p:nvSpPr>
                <p:spPr>
                  <a:xfrm rot="17333369">
                    <a:off x="13668463" y="4629057"/>
                    <a:ext cx="224038" cy="3522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66" name="Gelijkbenige driehoek 165">
                  <a:extLst>
                    <a:ext uri="{FF2B5EF4-FFF2-40B4-BE49-F238E27FC236}">
                      <a16:creationId xmlns:a16="http://schemas.microsoft.com/office/drawing/2014/main" id="{5C670F25-FF7E-49C1-997D-5965429A08DD}"/>
                    </a:ext>
                  </a:extLst>
                </p:cNvPr>
                <p:cNvSpPr/>
                <p:nvPr userDrawn="1"/>
              </p:nvSpPr>
              <p:spPr>
                <a:xfrm rot="10800000">
                  <a:off x="13051147" y="4596662"/>
                  <a:ext cx="78535" cy="4162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05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470E71E3-83F1-4CD4-B256-688A9DA5B585}"/>
                    </a:ext>
                  </a:extLst>
                </p:cNvPr>
                <p:cNvSpPr/>
                <p:nvPr userDrawn="1"/>
              </p:nvSpPr>
              <p:spPr>
                <a:xfrm>
                  <a:off x="12786706" y="4659619"/>
                  <a:ext cx="190740" cy="5305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64" name="Picture 3">
                <a:extLst>
                  <a:ext uri="{FF2B5EF4-FFF2-40B4-BE49-F238E27FC236}">
                    <a16:creationId xmlns:a16="http://schemas.microsoft.com/office/drawing/2014/main" id="{FAD4F9C6-DE10-4549-9866-87042B6BA0F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36439" y="4638318"/>
                <a:ext cx="130266" cy="210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48A80A0A-ABD0-4F6A-A568-7CE19204876E}"/>
                </a:ext>
              </a:extLst>
            </p:cNvPr>
            <p:cNvSpPr/>
            <p:nvPr userDrawn="1"/>
          </p:nvSpPr>
          <p:spPr>
            <a:xfrm>
              <a:off x="12389714" y="507404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28F7FACA-A19E-4DD1-BBD2-9ECF50782B0B}"/>
                </a:ext>
              </a:extLst>
            </p:cNvPr>
            <p:cNvSpPr/>
            <p:nvPr userDrawn="1"/>
          </p:nvSpPr>
          <p:spPr>
            <a:xfrm>
              <a:off x="12755396" y="5140113"/>
              <a:ext cx="2817994" cy="3357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witte kleur, om de tekst van de knop wit te kleuren.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DA708217-96A2-44E5-BA78-1C0252204545}"/>
                </a:ext>
              </a:extLst>
            </p:cNvPr>
            <p:cNvGrpSpPr/>
            <p:nvPr userDrawn="1"/>
          </p:nvGrpSpPr>
          <p:grpSpPr>
            <a:xfrm>
              <a:off x="12747554" y="5543291"/>
              <a:ext cx="2012897" cy="855794"/>
              <a:chOff x="12747554" y="5543291"/>
              <a:chExt cx="2012897" cy="855794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2273C03A-E6F9-4C24-93FD-5B82FA19078A}"/>
                  </a:ext>
                </a:extLst>
              </p:cNvPr>
              <p:cNvSpPr/>
              <p:nvPr userDrawn="1"/>
            </p:nvSpPr>
            <p:spPr>
              <a:xfrm>
                <a:off x="12765490" y="5543291"/>
                <a:ext cx="461330" cy="27196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2E3B4364-1353-4957-91FA-E8E2D4863991}"/>
                  </a:ext>
                </a:extLst>
              </p:cNvPr>
              <p:cNvSpPr/>
              <p:nvPr userDrawn="1"/>
            </p:nvSpPr>
            <p:spPr>
              <a:xfrm>
                <a:off x="12781920" y="5556966"/>
                <a:ext cx="429256" cy="24206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A2D96FD0-5126-4903-8CA9-50A3DA4E040B}"/>
                  </a:ext>
                </a:extLst>
              </p:cNvPr>
              <p:cNvGrpSpPr/>
              <p:nvPr userDrawn="1"/>
            </p:nvGrpSpPr>
            <p:grpSpPr>
              <a:xfrm>
                <a:off x="12812262" y="5596090"/>
                <a:ext cx="342976" cy="160662"/>
                <a:chOff x="12786706" y="4552015"/>
                <a:chExt cx="342976" cy="160662"/>
              </a:xfrm>
            </p:grpSpPr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7205C1B2-43D7-4996-BBFF-22D1905737B9}"/>
                    </a:ext>
                  </a:extLst>
                </p:cNvPr>
                <p:cNvGrpSpPr/>
                <p:nvPr userDrawn="1"/>
              </p:nvGrpSpPr>
              <p:grpSpPr>
                <a:xfrm>
                  <a:off x="12854527" y="4552015"/>
                  <a:ext cx="69515" cy="121184"/>
                  <a:chOff x="13762869" y="4534004"/>
                  <a:chExt cx="128887" cy="224685"/>
                </a:xfrm>
              </p:grpSpPr>
              <p:sp>
                <p:nvSpPr>
                  <p:cNvPr id="157" name="Rechthoek 156">
                    <a:extLst>
                      <a:ext uri="{FF2B5EF4-FFF2-40B4-BE49-F238E27FC236}">
                        <a16:creationId xmlns:a16="http://schemas.microsoft.com/office/drawing/2014/main" id="{DE237BCA-65BB-4D59-A7E3-B1221BB0872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797865" y="4534004"/>
                    <a:ext cx="53632" cy="43916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490A6A26-2625-4D3A-BBDA-030AC3D31CB1}"/>
                      </a:ext>
                    </a:extLst>
                  </p:cNvPr>
                  <p:cNvSpPr/>
                  <p:nvPr userDrawn="1"/>
                </p:nvSpPr>
                <p:spPr>
                  <a:xfrm rot="4266631" flipH="1">
                    <a:off x="13762125" y="4629057"/>
                    <a:ext cx="224038" cy="3522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" name="Rechthoek 158">
                    <a:extLst>
                      <a:ext uri="{FF2B5EF4-FFF2-40B4-BE49-F238E27FC236}">
                        <a16:creationId xmlns:a16="http://schemas.microsoft.com/office/drawing/2014/main" id="{1ABD5138-5203-46B1-B784-AEEA767F55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785966" y="4645943"/>
                    <a:ext cx="95014" cy="39924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" name="Rechthoek 159">
                    <a:extLst>
                      <a:ext uri="{FF2B5EF4-FFF2-40B4-BE49-F238E27FC236}">
                        <a16:creationId xmlns:a16="http://schemas.microsoft.com/office/drawing/2014/main" id="{02EC22AD-1D2C-4E03-ABB7-5CAA4EE0F4B1}"/>
                      </a:ext>
                    </a:extLst>
                  </p:cNvPr>
                  <p:cNvSpPr/>
                  <p:nvPr userDrawn="1"/>
                </p:nvSpPr>
                <p:spPr>
                  <a:xfrm rot="17333369">
                    <a:off x="13668463" y="4629057"/>
                    <a:ext cx="224038" cy="3522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55" name="Gelijkbenige driehoek 154">
                  <a:extLst>
                    <a:ext uri="{FF2B5EF4-FFF2-40B4-BE49-F238E27FC236}">
                      <a16:creationId xmlns:a16="http://schemas.microsoft.com/office/drawing/2014/main" id="{BD4A899D-0859-4AE9-88FE-DCD1DA2B532B}"/>
                    </a:ext>
                  </a:extLst>
                </p:cNvPr>
                <p:cNvSpPr/>
                <p:nvPr userDrawn="1"/>
              </p:nvSpPr>
              <p:spPr>
                <a:xfrm rot="10800000">
                  <a:off x="13051147" y="4596662"/>
                  <a:ext cx="78535" cy="41623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050" dirty="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B39C3898-D13E-47B8-87CE-1E42F56AC616}"/>
                    </a:ext>
                  </a:extLst>
                </p:cNvPr>
                <p:cNvSpPr/>
                <p:nvPr userDrawn="1"/>
              </p:nvSpPr>
              <p:spPr>
                <a:xfrm>
                  <a:off x="12786706" y="4659619"/>
                  <a:ext cx="190740" cy="5305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44000" rIns="144000" bIns="144000" rtlCol="0" anchor="ctr"/>
                <a:lstStyle/>
                <a:p>
                  <a:pPr algn="ctr"/>
                  <a:endParaRPr lang="nl-NL" sz="1100" dirty="0" err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B5A3BBDB-5891-46E4-9052-AF93A5E3215F}"/>
                  </a:ext>
                </a:extLst>
              </p:cNvPr>
              <p:cNvGrpSpPr/>
              <p:nvPr userDrawn="1"/>
            </p:nvGrpSpPr>
            <p:grpSpPr>
              <a:xfrm>
                <a:off x="12747554" y="5807313"/>
                <a:ext cx="2012897" cy="591772"/>
                <a:chOff x="12731803" y="3206128"/>
                <a:chExt cx="2012897" cy="591772"/>
              </a:xfrm>
            </p:grpSpPr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B0595E4E-A3CA-463E-9056-1F021EECA087}"/>
                    </a:ext>
                  </a:extLst>
                </p:cNvPr>
                <p:cNvGrpSpPr/>
                <p:nvPr userDrawn="1"/>
              </p:nvGrpSpPr>
              <p:grpSpPr>
                <a:xfrm>
                  <a:off x="12731803" y="3206128"/>
                  <a:ext cx="2012897" cy="490702"/>
                  <a:chOff x="12731803" y="3562552"/>
                  <a:chExt cx="2012897" cy="490702"/>
                </a:xfrm>
              </p:grpSpPr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7D22E729-C4DD-470F-819E-5F9D5B2740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747554" y="3562552"/>
                    <a:ext cx="1997146" cy="490702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D1D1D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600" b="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D9B0E8BE-6597-438F-B6D1-D134CF859B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766168" y="3578469"/>
                    <a:ext cx="1965344" cy="254977"/>
                  </a:xfrm>
                  <a:prstGeom prst="rect">
                    <a:avLst/>
                  </a:prstGeom>
                  <a:solidFill>
                    <a:srgbClr val="EBEBE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" name="Tekstvak 140">
                    <a:extLst>
                      <a:ext uri="{FF2B5EF4-FFF2-40B4-BE49-F238E27FC236}">
                        <a16:creationId xmlns:a16="http://schemas.microsoft.com/office/drawing/2014/main" id="{C3501611-F2FE-437C-AE62-6E9B4760CF72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12731803" y="3591461"/>
                    <a:ext cx="1052979" cy="2031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algn="l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nl-NL" sz="800" b="1" kern="1200" noProof="0" dirty="0">
                        <a:solidFill>
                          <a:srgbClr val="666A6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Themakleuren</a:t>
                    </a: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32ECC1AE-1B6C-4D2C-825F-B89528D99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14699" y="3874304"/>
                    <a:ext cx="136620" cy="1366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97C7EBA7-C65D-469B-9CAE-A8D2358446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07154" y="3870040"/>
                    <a:ext cx="136620" cy="1366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9BC69663-ACF7-4CB6-8712-B44EBFCFEF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99609" y="3870040"/>
                    <a:ext cx="136620" cy="13662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6500AF84-034E-4386-8DFF-EC2911EE2A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392064" y="3870040"/>
                    <a:ext cx="136620" cy="13662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159AF338-6E42-4A7F-BFE3-B8DEFE279CB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776974" y="3870040"/>
                    <a:ext cx="136620" cy="13662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318A7601-7D38-4114-91E0-805F66A128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969429" y="3870040"/>
                    <a:ext cx="136620" cy="13662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A8AD3230-F68E-4501-88A0-86183AEFD2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4161884" y="3870040"/>
                    <a:ext cx="136620" cy="13662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96F2392A-61A9-4386-9AF9-9A18370601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4354339" y="3870040"/>
                    <a:ext cx="136620" cy="13662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DE68906F-932D-4122-9393-2A78247C6D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4546797" y="3870040"/>
                    <a:ext cx="136620" cy="13662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rgbClr val="EBEBE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44000" tIns="144000" rIns="144000" bIns="144000" rtlCol="0" anchor="ctr"/>
                  <a:lstStyle/>
                  <a:p>
                    <a:pPr algn="ctr"/>
                    <a:endParaRPr lang="nl-NL" sz="1100" dirty="0" err="1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51" name="Groep 150">
                    <a:extLst>
                      <a:ext uri="{FF2B5EF4-FFF2-40B4-BE49-F238E27FC236}">
                        <a16:creationId xmlns:a16="http://schemas.microsoft.com/office/drawing/2014/main" id="{BFAAF410-D014-4E1E-92E2-0C59051610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815076" y="3865837"/>
                    <a:ext cx="906063" cy="145026"/>
                    <a:chOff x="12815076" y="3865837"/>
                    <a:chExt cx="906063" cy="145026"/>
                  </a:xfrm>
                </p:grpSpPr>
                <p:sp>
                  <p:nvSpPr>
                    <p:cNvPr id="152" name="Rechthoek 151">
                      <a:extLst>
                        <a:ext uri="{FF2B5EF4-FFF2-40B4-BE49-F238E27FC236}">
                          <a16:creationId xmlns:a16="http://schemas.microsoft.com/office/drawing/2014/main" id="{90C7C37A-B8DE-46CE-AA7B-EFD02C633C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584519" y="3870040"/>
                      <a:ext cx="136620" cy="13662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rgbClr val="EBEBEB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44000" tIns="144000" rIns="144000" bIns="144000" rtlCol="0" anchor="ctr"/>
                    <a:lstStyle/>
                    <a:p>
                      <a:pPr algn="ctr"/>
                      <a:endParaRPr lang="nl-NL" sz="1100" dirty="0" err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3" name="Rechthoek 152">
                      <a:extLst>
                        <a:ext uri="{FF2B5EF4-FFF2-40B4-BE49-F238E27FC236}">
                          <a16:creationId xmlns:a16="http://schemas.microsoft.com/office/drawing/2014/main" id="{3EAD8072-306D-42AB-9753-6C815D9762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815076" y="3865837"/>
                      <a:ext cx="145026" cy="145026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2913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44000" tIns="144000" rIns="144000" bIns="144000" rtlCol="0" anchor="ctr"/>
                    <a:lstStyle/>
                    <a:p>
                      <a:pPr algn="ctr"/>
                      <a:endParaRPr lang="nl-NL" sz="1100" dirty="0" err="1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pic>
              <p:nvPicPr>
                <p:cNvPr id="138" name="Picture 3">
                  <a:extLst>
                    <a:ext uri="{FF2B5EF4-FFF2-40B4-BE49-F238E27FC236}">
                      <a16:creationId xmlns:a16="http://schemas.microsoft.com/office/drawing/2014/main" id="{F4B9A466-30BE-4215-8B49-C9BCF3B9317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08855" y="3587296"/>
                  <a:ext cx="130266" cy="2106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630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9375 -0.281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04167E-6 -3.7037E-6 L -0.09375 -0.28194 " pathEditMode="relative" rAng="0" ptsTypes="AA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688" y="-14097"/>
                    </p:animMotion>
                  </p:childTnLst>
                </p:cTn>
              </p:par>
            </p:tnLst>
          </p:tmpl>
        </p:tmplLst>
      </p:bldP>
      <p:bldP spid="14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0"/>
                  </p:stCondLst>
                  <p:childTnLst>
                    <p:animScale>
                      <p:cBhvr>
                        <p:cTn dur="1000" fill="hold"/>
                        <p:tgtEl>
                          <p:spTgt spid="14"/>
                        </p:tgtEl>
                      </p:cBhvr>
                      <p:by x="50000" y="50000"/>
                    </p:animScale>
                  </p:childTnLst>
                </p:cTn>
              </p:par>
            </p:tnLst>
          </p:tmpl>
        </p:tmplLst>
      </p:bldP>
      <p:bldP spid="21" grpId="0" animBg="1"/>
      <p:bldP spid="24" grpId="0" animBg="1">
        <p:tmplLst>
          <p:tmpl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 (CUSTOM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1235677" y="-532599"/>
            <a:ext cx="1095632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BLANCO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(CUSTOM)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631C31A-BF96-4005-A648-B2323AE34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0EC56B3-88B9-447E-A2A8-42BBBD6822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2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28D3E5E4-F915-4775-B569-A6FCC0AF4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996" y="481065"/>
            <a:ext cx="10752005" cy="585735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19996" y="1489066"/>
            <a:ext cx="10752005" cy="4358752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Numerieke</a:t>
            </a:r>
            <a:r>
              <a:rPr lang="en-GB" noProof="0" dirty="0"/>
              <a:t>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8"/>
            <a:r>
              <a:rPr lang="en-GB" noProof="0" dirty="0" err="1"/>
              <a:t>Subtitel</a:t>
            </a:r>
            <a:endParaRPr lang="en-GB" noProof="0" dirty="0"/>
          </a:p>
        </p:txBody>
      </p:sp>
      <p:sp>
        <p:nvSpPr>
          <p:cNvPr id="127" name="Tekstvak 126">
            <a:extLst>
              <a:ext uri="{FF2B5EF4-FFF2-40B4-BE49-F238E27FC236}">
                <a16:creationId xmlns:a16="http://schemas.microsoft.com/office/drawing/2014/main" id="{7D6E78C9-F755-4DEC-8312-8FB1EF0C766A}"/>
              </a:ext>
            </a:extLst>
          </p:cNvPr>
          <p:cNvSpPr txBox="1"/>
          <p:nvPr userDrawn="1"/>
        </p:nvSpPr>
        <p:spPr>
          <a:xfrm>
            <a:off x="1235679" y="-532599"/>
            <a:ext cx="10956320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100%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95" name="GRID" hidden="1">
            <a:extLst>
              <a:ext uri="{FF2B5EF4-FFF2-40B4-BE49-F238E27FC236}">
                <a16:creationId xmlns:a16="http://schemas.microsoft.com/office/drawing/2014/main" id="{BBA3CDC1-C06D-47FD-B605-8680337EC6A9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F7707ABA-51FD-4A8A-AC05-7F64403D2410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24346D5B-302D-4140-B492-B37009587068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4BFDA6BA-47DA-4AB0-988B-0D3F4F3DC847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18A2B393-9CD3-44EC-B235-960457E7223E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38F4F759-602D-483F-B3CE-C655565AFFDF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01" name="Tijdelijke aanduiding voor tekst 8">
            <a:extLst>
              <a:ext uri="{FF2B5EF4-FFF2-40B4-BE49-F238E27FC236}">
                <a16:creationId xmlns:a16="http://schemas.microsoft.com/office/drawing/2014/main" id="{5B0B9154-5D7A-47DD-9B57-6FA3A8A0D5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202" name="Tijdelijke aanduiding voor tekst 10">
            <a:extLst>
              <a:ext uri="{FF2B5EF4-FFF2-40B4-BE49-F238E27FC236}">
                <a16:creationId xmlns:a16="http://schemas.microsoft.com/office/drawing/2014/main" id="{9F137CE6-FBDE-4B96-90E4-4D2558CF4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2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086E82F-B7CE-4360-B3A9-56099854992F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C70F384-6634-4DF1-8289-12965AA0C6EB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9E155D57-D9CA-49E7-92AE-3F7B5E3FB91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CC6D282B-A81D-40FC-ADC9-A12111DFE34E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118" name="Meer informatie">
                <a:extLst>
                  <a:ext uri="{FF2B5EF4-FFF2-40B4-BE49-F238E27FC236}">
                    <a16:creationId xmlns:a16="http://schemas.microsoft.com/office/drawing/2014/main" id="{8B5DCF71-105D-432E-8026-5FEF4C7CAF5B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187" name="Freeform 101">
                  <a:extLst>
                    <a:ext uri="{FF2B5EF4-FFF2-40B4-BE49-F238E27FC236}">
                      <a16:creationId xmlns:a16="http://schemas.microsoft.com/office/drawing/2014/main" id="{087E5E37-114D-4539-9B3E-4C610FB0CC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ED37CD1B-18A2-4CBA-9D31-54C89E4D2D1A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89" name="Rechte verbindingslijn 188">
                  <a:extLst>
                    <a:ext uri="{FF2B5EF4-FFF2-40B4-BE49-F238E27FC236}">
                      <a16:creationId xmlns:a16="http://schemas.microsoft.com/office/drawing/2014/main" id="{4B1078DA-B2BA-4602-AC3C-7D6828AC93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4E8C4BA2-13B5-40E1-BC47-98879EB26F10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E6755B49-5E2F-43CF-8982-AA3486E91808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1" name="Rechte verbindingslijn 120">
                <a:extLst>
                  <a:ext uri="{FF2B5EF4-FFF2-40B4-BE49-F238E27FC236}">
                    <a16:creationId xmlns:a16="http://schemas.microsoft.com/office/drawing/2014/main" id="{3B5E7488-002D-4F9E-A37B-C1604BD947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BBB9B280-932F-4649-B84F-F78CCFC0D7FD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D82CFDFA-144E-4239-AFF3-F03634E4F70B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136" name="Rechte verbindingslijn 135">
                  <a:extLst>
                    <a:ext uri="{FF2B5EF4-FFF2-40B4-BE49-F238E27FC236}">
                      <a16:creationId xmlns:a16="http://schemas.microsoft.com/office/drawing/2014/main" id="{0A00EE17-3C70-4E7C-9ADF-56850350342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Rechte verbindingslijn 136">
                  <a:extLst>
                    <a:ext uri="{FF2B5EF4-FFF2-40B4-BE49-F238E27FC236}">
                      <a16:creationId xmlns:a16="http://schemas.microsoft.com/office/drawing/2014/main" id="{8457E330-D7FB-4738-ACF3-BF6BAB58B09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9B7FAC9-3CA5-4ED2-8259-E1C057521EC1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E65010A5-5D6B-4AF0-8B1E-1B0E65D5597F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178" name="Groep 177">
                    <a:extLst>
                      <a:ext uri="{FF2B5EF4-FFF2-40B4-BE49-F238E27FC236}">
                        <a16:creationId xmlns:a16="http://schemas.microsoft.com/office/drawing/2014/main" id="{DED2D74A-4499-4FD9-8C71-C457BBD9750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82" name="Rechte verbindingslijn 181">
                      <a:extLst>
                        <a:ext uri="{FF2B5EF4-FFF2-40B4-BE49-F238E27FC236}">
                          <a16:creationId xmlns:a16="http://schemas.microsoft.com/office/drawing/2014/main" id="{BF73A4AA-C926-4604-8D29-B40C9EF9C5C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83" name="Rechte verbindingslijn 182">
                      <a:extLst>
                        <a:ext uri="{FF2B5EF4-FFF2-40B4-BE49-F238E27FC236}">
                          <a16:creationId xmlns:a16="http://schemas.microsoft.com/office/drawing/2014/main" id="{034A4DD4-7B60-4947-94E5-909F3AEC600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84" name="Rechte verbindingslijn 183">
                      <a:extLst>
                        <a:ext uri="{FF2B5EF4-FFF2-40B4-BE49-F238E27FC236}">
                          <a16:creationId xmlns:a16="http://schemas.microsoft.com/office/drawing/2014/main" id="{9D280748-C9AB-4CEC-BDE7-0244784C448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85" name="Rechte verbindingslijn 184">
                      <a:extLst>
                        <a:ext uri="{FF2B5EF4-FFF2-40B4-BE49-F238E27FC236}">
                          <a16:creationId xmlns:a16="http://schemas.microsoft.com/office/drawing/2014/main" id="{233CF848-BE89-4B34-80C4-5C81B8A39C4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86" name="Rechte verbindingslijn 185">
                      <a:extLst>
                        <a:ext uri="{FF2B5EF4-FFF2-40B4-BE49-F238E27FC236}">
                          <a16:creationId xmlns:a16="http://schemas.microsoft.com/office/drawing/2014/main" id="{F6B4BCAF-8863-48E1-875F-A66A16C00F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79" name="Groep 178">
                    <a:extLst>
                      <a:ext uri="{FF2B5EF4-FFF2-40B4-BE49-F238E27FC236}">
                        <a16:creationId xmlns:a16="http://schemas.microsoft.com/office/drawing/2014/main" id="{B21AD948-B5B2-4C2D-B96F-DE9AC3420429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80" name="Rechthoek 179">
                      <a:extLst>
                        <a:ext uri="{FF2B5EF4-FFF2-40B4-BE49-F238E27FC236}">
                          <a16:creationId xmlns:a16="http://schemas.microsoft.com/office/drawing/2014/main" id="{4319EB4D-E188-49F6-8D20-5E038B7DD0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Pijl: punthaak 180">
                      <a:extLst>
                        <a:ext uri="{FF2B5EF4-FFF2-40B4-BE49-F238E27FC236}">
                          <a16:creationId xmlns:a16="http://schemas.microsoft.com/office/drawing/2014/main" id="{3F50AEAE-A746-4FF9-B0F9-50436943ADB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32FAE441-24B4-43A6-BB29-60502FE43796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169" name="Groep 168">
                    <a:extLst>
                      <a:ext uri="{FF2B5EF4-FFF2-40B4-BE49-F238E27FC236}">
                        <a16:creationId xmlns:a16="http://schemas.microsoft.com/office/drawing/2014/main" id="{E22F32CC-0C8F-4D1B-8388-A7AEE456FC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73" name="Rechte verbindingslijn 172">
                      <a:extLst>
                        <a:ext uri="{FF2B5EF4-FFF2-40B4-BE49-F238E27FC236}">
                          <a16:creationId xmlns:a16="http://schemas.microsoft.com/office/drawing/2014/main" id="{9F679FFD-1F5A-4F61-8C97-B9F4663D207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74" name="Rechte verbindingslijn 173">
                      <a:extLst>
                        <a:ext uri="{FF2B5EF4-FFF2-40B4-BE49-F238E27FC236}">
                          <a16:creationId xmlns:a16="http://schemas.microsoft.com/office/drawing/2014/main" id="{54084204-2AB8-4408-83B5-CA72A86F814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75" name="Rechte verbindingslijn 174">
                      <a:extLst>
                        <a:ext uri="{FF2B5EF4-FFF2-40B4-BE49-F238E27FC236}">
                          <a16:creationId xmlns:a16="http://schemas.microsoft.com/office/drawing/2014/main" id="{597F52BD-E10F-498F-B213-A9A510E38A6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76" name="Rechte verbindingslijn 175">
                      <a:extLst>
                        <a:ext uri="{FF2B5EF4-FFF2-40B4-BE49-F238E27FC236}">
                          <a16:creationId xmlns:a16="http://schemas.microsoft.com/office/drawing/2014/main" id="{84F6483C-1103-483B-8256-B02D4D7BF33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77" name="Rechte verbindingslijn 176">
                      <a:extLst>
                        <a:ext uri="{FF2B5EF4-FFF2-40B4-BE49-F238E27FC236}">
                          <a16:creationId xmlns:a16="http://schemas.microsoft.com/office/drawing/2014/main" id="{7CBACAB2-1D74-4F0A-A79D-EC3142C8F97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70" name="Groep 169">
                    <a:extLst>
                      <a:ext uri="{FF2B5EF4-FFF2-40B4-BE49-F238E27FC236}">
                        <a16:creationId xmlns:a16="http://schemas.microsoft.com/office/drawing/2014/main" id="{93650594-EE18-4DAE-B55E-036994C7C86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0A3DAB2E-DA18-4992-B88D-7ADAAEF8DE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72" name="Pijl: punthaak 171">
                      <a:extLst>
                        <a:ext uri="{FF2B5EF4-FFF2-40B4-BE49-F238E27FC236}">
                          <a16:creationId xmlns:a16="http://schemas.microsoft.com/office/drawing/2014/main" id="{19595D2B-90CC-41B2-B171-BB3DEE565ED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41" name="Rechte verbindingslijn 140">
                  <a:extLst>
                    <a:ext uri="{FF2B5EF4-FFF2-40B4-BE49-F238E27FC236}">
                      <a16:creationId xmlns:a16="http://schemas.microsoft.com/office/drawing/2014/main" id="{DB293015-864D-4BFD-8098-ACB6D95F8DB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142" name="Rechte verbindingslijn 141">
                  <a:extLst>
                    <a:ext uri="{FF2B5EF4-FFF2-40B4-BE49-F238E27FC236}">
                      <a16:creationId xmlns:a16="http://schemas.microsoft.com/office/drawing/2014/main" id="{511BDE03-1FD2-4F52-A765-D1125CA17A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E706B33F-7AED-4F77-9FEE-62EB024A70D3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8026B5F8-86D9-4179-B7F4-277D8B6BFD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028EF761-6C05-4FDA-A558-A69AFCB9DC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160" name="Groep 159">
                      <a:extLst>
                        <a:ext uri="{FF2B5EF4-FFF2-40B4-BE49-F238E27FC236}">
                          <a16:creationId xmlns:a16="http://schemas.microsoft.com/office/drawing/2014/main" id="{62798BBD-5C92-4318-9300-D27E4826443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164" name="Rechte verbindingslijn 163">
                        <a:extLst>
                          <a:ext uri="{FF2B5EF4-FFF2-40B4-BE49-F238E27FC236}">
                            <a16:creationId xmlns:a16="http://schemas.microsoft.com/office/drawing/2014/main" id="{04C837E3-1F97-4C6E-97D2-A03593D590C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5" name="Rechte verbindingslijn 164">
                        <a:extLst>
                          <a:ext uri="{FF2B5EF4-FFF2-40B4-BE49-F238E27FC236}">
                            <a16:creationId xmlns:a16="http://schemas.microsoft.com/office/drawing/2014/main" id="{0A4B5F1D-4E9B-4A22-A105-A18C2E21EC0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6" name="Rechte verbindingslijn 165">
                        <a:extLst>
                          <a:ext uri="{FF2B5EF4-FFF2-40B4-BE49-F238E27FC236}">
                            <a16:creationId xmlns:a16="http://schemas.microsoft.com/office/drawing/2014/main" id="{ADEBD08A-B826-4337-A62C-76F1297563C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7" name="Rechte verbindingslijn 166">
                        <a:extLst>
                          <a:ext uri="{FF2B5EF4-FFF2-40B4-BE49-F238E27FC236}">
                            <a16:creationId xmlns:a16="http://schemas.microsoft.com/office/drawing/2014/main" id="{CD838482-4840-45A8-AC3B-104CBCC2371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68" name="Rechte verbindingslijn 167">
                        <a:extLst>
                          <a:ext uri="{FF2B5EF4-FFF2-40B4-BE49-F238E27FC236}">
                            <a16:creationId xmlns:a16="http://schemas.microsoft.com/office/drawing/2014/main" id="{936923BA-E42F-4982-A575-6C4B8140EC6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61" name="Groep 160">
                      <a:extLst>
                        <a:ext uri="{FF2B5EF4-FFF2-40B4-BE49-F238E27FC236}">
                          <a16:creationId xmlns:a16="http://schemas.microsoft.com/office/drawing/2014/main" id="{7E1BAC6F-35E0-4DD3-A9A8-2FDDCE7EF5D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162" name="Rechthoek 161">
                        <a:extLst>
                          <a:ext uri="{FF2B5EF4-FFF2-40B4-BE49-F238E27FC236}">
                            <a16:creationId xmlns:a16="http://schemas.microsoft.com/office/drawing/2014/main" id="{7946120F-E872-42C0-ABE6-4315F5A2378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3" name="Pijl: punthaak 162">
                        <a:extLst>
                          <a:ext uri="{FF2B5EF4-FFF2-40B4-BE49-F238E27FC236}">
                            <a16:creationId xmlns:a16="http://schemas.microsoft.com/office/drawing/2014/main" id="{35559129-87BB-4159-8E68-C204872C570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81CF15E2-9DDC-454C-8409-195B97472D87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C6F443BE-A865-4C8B-9425-507A1F07E2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48" name="Groep 147">
                    <a:extLst>
                      <a:ext uri="{FF2B5EF4-FFF2-40B4-BE49-F238E27FC236}">
                        <a16:creationId xmlns:a16="http://schemas.microsoft.com/office/drawing/2014/main" id="{6DF3EB39-0763-4F89-9F1C-72B9AD67282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612369DB-0F31-4477-BFCA-EA5311EB6C7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97DCF625-FAEB-474C-AFCC-6949D8868B7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31F0F6D9-A779-4BC0-92B9-4799312D849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7DD3A9AF-8B5F-4062-9D18-28C818D456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21010880-1B5B-45FF-9CE4-FD1F5C20EA4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57" name="Rechte verbindingslijn 156">
                        <a:extLst>
                          <a:ext uri="{FF2B5EF4-FFF2-40B4-BE49-F238E27FC236}">
                            <a16:creationId xmlns:a16="http://schemas.microsoft.com/office/drawing/2014/main" id="{60CC2A77-57B0-48FD-86A3-3EEDEBAF247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50" name="Groep 149">
                      <a:extLst>
                        <a:ext uri="{FF2B5EF4-FFF2-40B4-BE49-F238E27FC236}">
                          <a16:creationId xmlns:a16="http://schemas.microsoft.com/office/drawing/2014/main" id="{1141EBD8-D11F-433C-A8D0-68E440EAEA89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151" name="Rechthoek 150">
                        <a:extLst>
                          <a:ext uri="{FF2B5EF4-FFF2-40B4-BE49-F238E27FC236}">
                            <a16:creationId xmlns:a16="http://schemas.microsoft.com/office/drawing/2014/main" id="{4DE8DB4F-B23D-4469-8878-433C7E9B984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52" name="Pijl: punthaak 151">
                        <a:extLst>
                          <a:ext uri="{FF2B5EF4-FFF2-40B4-BE49-F238E27FC236}">
                            <a16:creationId xmlns:a16="http://schemas.microsoft.com/office/drawing/2014/main" id="{DEA1A778-DA1D-43D3-98D1-365CF3BCC9F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EA40D941-EC20-4F1D-8DEC-1404BD3B6707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493FE936-07B4-445C-A292-B47E42F8B257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609693AA-38D2-429A-BDAE-7BBBA57D2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18B4B0A2-5862-407E-83DF-4D888F6B47C7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085CFF23-926A-42CE-8356-188B9B4A509D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457944E7-AB86-4604-95DE-A47B168A62BA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3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D2BFF617-6F9A-4DA2-BC82-44A607232B96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DD3CC0C1-65AD-49D2-BB37-D20B44F74944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55F315AF-D462-4B6C-8FCC-F4F3BFAA5D2A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08D92B6A-8365-4624-B4C2-20B6DB465653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783F4883-2C7F-4BA4-853B-D127A457183C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3047D612-83E3-4A90-A2B2-F6A0FA2DA967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84" name="Ovaal 83">
                <a:extLst>
                  <a:ext uri="{FF2B5EF4-FFF2-40B4-BE49-F238E27FC236}">
                    <a16:creationId xmlns:a16="http://schemas.microsoft.com/office/drawing/2014/main" id="{13942B92-C274-4C98-BC07-FD7513BCC554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3CDF8FD8-4605-4923-9392-0549A88778B9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BBCCB875-86A7-4C3F-9104-90127B41AACC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92958DC8-AF5C-440A-8CE6-3331CBB29FB7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3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7FB3D665-3EEE-4791-84D5-CCD3643041E0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559EA101-6D9E-4385-9D9C-B726C095786C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C2FE5E0C-5F8E-4009-AA0C-32ACA8F7808B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BF08F267-C5B0-4718-9B4F-F1962E8365C9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7DBF9B69-BB1B-4FCC-9649-45538C7935F9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6" name="Tijdelijke aanduiding voor dianummer 3">
            <a:extLst>
              <a:ext uri="{FF2B5EF4-FFF2-40B4-BE49-F238E27FC236}">
                <a16:creationId xmlns:a16="http://schemas.microsoft.com/office/drawing/2014/main" id="{D9008B57-2A79-4A5C-9E63-1F60BC898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TEKST -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jdelijke aanduiding voor verticale tekst 2">
            <a:extLst>
              <a:ext uri="{FF2B5EF4-FFF2-40B4-BE49-F238E27FC236}">
                <a16:creationId xmlns:a16="http://schemas.microsoft.com/office/drawing/2014/main" id="{7595F651-8D9F-4267-A935-863AD91D23A6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719996" y="1489066"/>
            <a:ext cx="6246286" cy="435809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Numerieke</a:t>
            </a:r>
            <a:r>
              <a:rPr lang="en-GB" noProof="0" dirty="0"/>
              <a:t>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8"/>
            <a:r>
              <a:rPr lang="en-GB" noProof="0" dirty="0" err="1"/>
              <a:t>Subtitel</a:t>
            </a:r>
            <a:endParaRPr lang="en-GB" noProof="0" dirty="0"/>
          </a:p>
        </p:txBody>
      </p:sp>
      <p:sp>
        <p:nvSpPr>
          <p:cNvPr id="177" name="Tijdelijke aanduiding voor afbeelding 176">
            <a:extLst>
              <a:ext uri="{FF2B5EF4-FFF2-40B4-BE49-F238E27FC236}">
                <a16:creationId xmlns:a16="http://schemas.microsoft.com/office/drawing/2014/main" id="{16C83350-7C5E-4198-9122-459B8DE227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01795" y="0"/>
            <a:ext cx="4690204" cy="5847161"/>
          </a:xfrm>
          <a:custGeom>
            <a:avLst/>
            <a:gdLst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2925380 w 4690204"/>
              <a:gd name="connsiteY7" fmla="*/ 5847161 h 5847161"/>
              <a:gd name="connsiteX8" fmla="*/ 2066795 w 4690204"/>
              <a:gd name="connsiteY8" fmla="*/ 5847161 h 5847161"/>
              <a:gd name="connsiteX9" fmla="*/ 1829530 w 4690204"/>
              <a:gd name="connsiteY9" fmla="*/ 5847161 h 5847161"/>
              <a:gd name="connsiteX10" fmla="*/ 1487957 w 4690204"/>
              <a:gd name="connsiteY10" fmla="*/ 5847161 h 5847161"/>
              <a:gd name="connsiteX11" fmla="*/ 0 w 4690204"/>
              <a:gd name="connsiteY11" fmla="*/ 4359204 h 5847161"/>
              <a:gd name="connsiteX12" fmla="*/ 0 w 4690204"/>
              <a:gd name="connsiteY12" fmla="*/ 3994100 h 5847161"/>
              <a:gd name="connsiteX13" fmla="*/ 0 w 4690204"/>
              <a:gd name="connsiteY13" fmla="*/ 1487957 h 5847161"/>
              <a:gd name="connsiteX14" fmla="*/ 3118 w 4690204"/>
              <a:gd name="connsiteY14" fmla="*/ 1426205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2925380 w 4690204"/>
              <a:gd name="connsiteY7" fmla="*/ 5847161 h 5847161"/>
              <a:gd name="connsiteX8" fmla="*/ 1829530 w 4690204"/>
              <a:gd name="connsiteY8" fmla="*/ 5847161 h 5847161"/>
              <a:gd name="connsiteX9" fmla="*/ 1487957 w 4690204"/>
              <a:gd name="connsiteY9" fmla="*/ 5847161 h 5847161"/>
              <a:gd name="connsiteX10" fmla="*/ 0 w 4690204"/>
              <a:gd name="connsiteY10" fmla="*/ 4359204 h 5847161"/>
              <a:gd name="connsiteX11" fmla="*/ 0 w 4690204"/>
              <a:gd name="connsiteY11" fmla="*/ 3994100 h 5847161"/>
              <a:gd name="connsiteX12" fmla="*/ 0 w 4690204"/>
              <a:gd name="connsiteY12" fmla="*/ 1487957 h 5847161"/>
              <a:gd name="connsiteX13" fmla="*/ 3118 w 4690204"/>
              <a:gd name="connsiteY13" fmla="*/ 1426205 h 5847161"/>
              <a:gd name="connsiteX14" fmla="*/ 4850 w 4690204"/>
              <a:gd name="connsiteY14" fmla="*/ 0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2925380 w 4690204"/>
              <a:gd name="connsiteY7" fmla="*/ 5847161 h 5847161"/>
              <a:gd name="connsiteX8" fmla="*/ 1487957 w 4690204"/>
              <a:gd name="connsiteY8" fmla="*/ 5847161 h 5847161"/>
              <a:gd name="connsiteX9" fmla="*/ 0 w 4690204"/>
              <a:gd name="connsiteY9" fmla="*/ 4359204 h 5847161"/>
              <a:gd name="connsiteX10" fmla="*/ 0 w 4690204"/>
              <a:gd name="connsiteY10" fmla="*/ 3994100 h 5847161"/>
              <a:gd name="connsiteX11" fmla="*/ 0 w 4690204"/>
              <a:gd name="connsiteY11" fmla="*/ 1487957 h 5847161"/>
              <a:gd name="connsiteX12" fmla="*/ 3118 w 4690204"/>
              <a:gd name="connsiteY12" fmla="*/ 1426205 h 5847161"/>
              <a:gd name="connsiteX13" fmla="*/ 4850 w 4690204"/>
              <a:gd name="connsiteY13" fmla="*/ 0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1487957 w 4690204"/>
              <a:gd name="connsiteY7" fmla="*/ 5847161 h 5847161"/>
              <a:gd name="connsiteX8" fmla="*/ 0 w 4690204"/>
              <a:gd name="connsiteY8" fmla="*/ 4359204 h 5847161"/>
              <a:gd name="connsiteX9" fmla="*/ 0 w 4690204"/>
              <a:gd name="connsiteY9" fmla="*/ 3994100 h 5847161"/>
              <a:gd name="connsiteX10" fmla="*/ 0 w 4690204"/>
              <a:gd name="connsiteY10" fmla="*/ 1487957 h 5847161"/>
              <a:gd name="connsiteX11" fmla="*/ 3118 w 4690204"/>
              <a:gd name="connsiteY11" fmla="*/ 1426205 h 5847161"/>
              <a:gd name="connsiteX12" fmla="*/ 4850 w 4690204"/>
              <a:gd name="connsiteY12" fmla="*/ 0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1487957 w 4690204"/>
              <a:gd name="connsiteY7" fmla="*/ 5847161 h 5847161"/>
              <a:gd name="connsiteX8" fmla="*/ 0 w 4690204"/>
              <a:gd name="connsiteY8" fmla="*/ 4359204 h 5847161"/>
              <a:gd name="connsiteX9" fmla="*/ 0 w 4690204"/>
              <a:gd name="connsiteY9" fmla="*/ 1487957 h 5847161"/>
              <a:gd name="connsiteX10" fmla="*/ 3118 w 4690204"/>
              <a:gd name="connsiteY10" fmla="*/ 1426205 h 5847161"/>
              <a:gd name="connsiteX11" fmla="*/ 4850 w 4690204"/>
              <a:gd name="connsiteY11" fmla="*/ 0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1487957 w 4690204"/>
              <a:gd name="connsiteY7" fmla="*/ 5847161 h 5847161"/>
              <a:gd name="connsiteX8" fmla="*/ 0 w 4690204"/>
              <a:gd name="connsiteY8" fmla="*/ 4359204 h 5847161"/>
              <a:gd name="connsiteX9" fmla="*/ 0 w 4690204"/>
              <a:gd name="connsiteY9" fmla="*/ 1487957 h 5847161"/>
              <a:gd name="connsiteX10" fmla="*/ 4850 w 4690204"/>
              <a:gd name="connsiteY10" fmla="*/ 0 h 5847161"/>
              <a:gd name="connsiteX0" fmla="*/ 4850 w 4690204"/>
              <a:gd name="connsiteY0" fmla="*/ 0 h 5847161"/>
              <a:gd name="connsiteX1" fmla="*/ 1487957 w 4690204"/>
              <a:gd name="connsiteY1" fmla="*/ 0 h 5847161"/>
              <a:gd name="connsiteX2" fmla="*/ 1829530 w 4690204"/>
              <a:gd name="connsiteY2" fmla="*/ 0 h 5847161"/>
              <a:gd name="connsiteX3" fmla="*/ 2925380 w 4690204"/>
              <a:gd name="connsiteY3" fmla="*/ 0 h 5847161"/>
              <a:gd name="connsiteX4" fmla="*/ 4411750 w 4690204"/>
              <a:gd name="connsiteY4" fmla="*/ 0 h 5847161"/>
              <a:gd name="connsiteX5" fmla="*/ 4690204 w 4690204"/>
              <a:gd name="connsiteY5" fmla="*/ 0 h 5847161"/>
              <a:gd name="connsiteX6" fmla="*/ 4690204 w 4690204"/>
              <a:gd name="connsiteY6" fmla="*/ 5847161 h 5847161"/>
              <a:gd name="connsiteX7" fmla="*/ 1487957 w 4690204"/>
              <a:gd name="connsiteY7" fmla="*/ 5847161 h 5847161"/>
              <a:gd name="connsiteX8" fmla="*/ 0 w 4690204"/>
              <a:gd name="connsiteY8" fmla="*/ 4359204 h 5847161"/>
              <a:gd name="connsiteX9" fmla="*/ 4850 w 4690204"/>
              <a:gd name="connsiteY9" fmla="*/ 0 h 584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90204" h="5847161">
                <a:moveTo>
                  <a:pt x="4850" y="0"/>
                </a:moveTo>
                <a:lnTo>
                  <a:pt x="1487957" y="0"/>
                </a:lnTo>
                <a:lnTo>
                  <a:pt x="1829530" y="0"/>
                </a:lnTo>
                <a:lnTo>
                  <a:pt x="2925380" y="0"/>
                </a:lnTo>
                <a:lnTo>
                  <a:pt x="4411750" y="0"/>
                </a:lnTo>
                <a:lnTo>
                  <a:pt x="4690204" y="0"/>
                </a:lnTo>
                <a:lnTo>
                  <a:pt x="4690204" y="5847161"/>
                </a:lnTo>
                <a:lnTo>
                  <a:pt x="1487957" y="5847161"/>
                </a:lnTo>
                <a:cubicBezTo>
                  <a:pt x="666181" y="5847161"/>
                  <a:pt x="0" y="5180980"/>
                  <a:pt x="0" y="4359204"/>
                </a:cubicBezTo>
                <a:cubicBezTo>
                  <a:pt x="1617" y="2906136"/>
                  <a:pt x="3233" y="1453068"/>
                  <a:pt x="48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98000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hulp nodig?</a:t>
            </a:r>
            <a:br>
              <a:rPr lang="en-US" dirty="0"/>
            </a:br>
            <a:r>
              <a:rPr lang="en-US" dirty="0"/>
              <a:t>Aan de zijkant van de slides, </a:t>
            </a:r>
            <a:br>
              <a:rPr lang="en-US" dirty="0"/>
            </a:br>
            <a:r>
              <a:rPr lang="en-US" dirty="0"/>
              <a:t>hebben wij extra instructies voor je neergezet. </a:t>
            </a:r>
            <a:endParaRPr lang="nl-NL" dirty="0"/>
          </a:p>
        </p:txBody>
      </p:sp>
      <p:sp>
        <p:nvSpPr>
          <p:cNvPr id="626" name="Tekstvak 625">
            <a:extLst>
              <a:ext uri="{FF2B5EF4-FFF2-40B4-BE49-F238E27FC236}">
                <a16:creationId xmlns:a16="http://schemas.microsoft.com/office/drawing/2014/main" id="{DDCBC684-3AE3-4569-BB6C-6DF4D5BCA020}"/>
              </a:ext>
            </a:extLst>
          </p:cNvPr>
          <p:cNvSpPr txBox="1"/>
          <p:nvPr userDrawn="1"/>
        </p:nvSpPr>
        <p:spPr>
          <a:xfrm>
            <a:off x="1235676" y="-532599"/>
            <a:ext cx="10956323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75% - 25%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 - AFBEELDING</a:t>
            </a:r>
          </a:p>
        </p:txBody>
      </p:sp>
      <p:grpSp>
        <p:nvGrpSpPr>
          <p:cNvPr id="303" name="Instructie">
            <a:extLst>
              <a:ext uri="{FF2B5EF4-FFF2-40B4-BE49-F238E27FC236}">
                <a16:creationId xmlns:a16="http://schemas.microsoft.com/office/drawing/2014/main" id="{7CCF828D-42D1-4870-9005-EB1A8158BBAB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66A0D6FB-228E-4EC1-9FBC-D83CC51DCE92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331" name="Rechthoek 330">
                <a:extLst>
                  <a:ext uri="{FF2B5EF4-FFF2-40B4-BE49-F238E27FC236}">
                    <a16:creationId xmlns:a16="http://schemas.microsoft.com/office/drawing/2014/main" id="{E2AB02B4-003D-4A40-99CC-C7595B66F21D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583A13B0-C6CE-42A3-B710-9E619FC661AE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Tekstvak 332">
                <a:extLst>
                  <a:ext uri="{FF2B5EF4-FFF2-40B4-BE49-F238E27FC236}">
                    <a16:creationId xmlns:a16="http://schemas.microsoft.com/office/drawing/2014/main" id="{46658E9D-68BE-47AD-94A3-2A820E3B2295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0961358C-4B40-4A76-9E2B-9DECB175A93A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335" name="Picture 3">
                <a:extLst>
                  <a:ext uri="{FF2B5EF4-FFF2-40B4-BE49-F238E27FC236}">
                    <a16:creationId xmlns:a16="http://schemas.microsoft.com/office/drawing/2014/main" id="{B3701821-24D9-49E6-B150-F407C5CA971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6" name="Gelijkbenige driehoek 335">
                <a:extLst>
                  <a:ext uri="{FF2B5EF4-FFF2-40B4-BE49-F238E27FC236}">
                    <a16:creationId xmlns:a16="http://schemas.microsoft.com/office/drawing/2014/main" id="{7171A320-A8B1-4F85-9CC9-ED380E441CAA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793D03D8-211B-4F07-B44A-78892966A198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2A791E23-499F-4B06-AE20-45446ACE56DF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90738E7E-66B9-457E-ACB4-CCAF5F76701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D4D0DF9A-CE04-4177-AEED-182FF87DF5B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D21E38EE-86BA-48F8-92DA-8F745A5BC867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C0D2A10D-AFEF-424A-812B-B0FEC5C8724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A649A33E-4DDA-447A-9E40-BDD6F3E9D1D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AECA29B0-764F-4556-92D9-01F3AF96FD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  <p:grpSp>
          <p:nvGrpSpPr>
            <p:cNvPr id="305" name="Meer informatie">
              <a:extLst>
                <a:ext uri="{FF2B5EF4-FFF2-40B4-BE49-F238E27FC236}">
                  <a16:creationId xmlns:a16="http://schemas.microsoft.com/office/drawing/2014/main" id="{0B4BFE18-DFD1-4674-BF01-742F3C088528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328" name="Freeform 101">
                <a:extLst>
                  <a:ext uri="{FF2B5EF4-FFF2-40B4-BE49-F238E27FC236}">
                    <a16:creationId xmlns:a16="http://schemas.microsoft.com/office/drawing/2014/main" id="{D353C0DE-82E7-47EB-A3EF-053B0D2A9A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E83DB228-5CA9-417F-9F3A-10D57F5CDE44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5522873B-C0A0-4D02-9FDA-2A3236A8C1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C25DB028-D3F7-4996-9C46-A0BF4247DE0D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8CBB7DBC-A032-49BF-8CC6-EE69606DD7D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8" name="Rechte verbindingslijn 307">
              <a:extLst>
                <a:ext uri="{FF2B5EF4-FFF2-40B4-BE49-F238E27FC236}">
                  <a16:creationId xmlns:a16="http://schemas.microsoft.com/office/drawing/2014/main" id="{49CFF917-72AA-4465-B7A5-A0BBCB8EA4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9" name="Rechte verbindingslijn 308">
              <a:extLst>
                <a:ext uri="{FF2B5EF4-FFF2-40B4-BE49-F238E27FC236}">
                  <a16:creationId xmlns:a16="http://schemas.microsoft.com/office/drawing/2014/main" id="{479E1837-739A-4EAB-BC66-FDCDB1F800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21578302-56D8-4A7C-82A4-496ADEB3E3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11" name="Rechte verbindingslijn 310">
              <a:extLst>
                <a:ext uri="{FF2B5EF4-FFF2-40B4-BE49-F238E27FC236}">
                  <a16:creationId xmlns:a16="http://schemas.microsoft.com/office/drawing/2014/main" id="{16F19D56-D28F-4A78-B1C9-D08C24DD7E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12" name="Ovaal 311">
              <a:extLst>
                <a:ext uri="{FF2B5EF4-FFF2-40B4-BE49-F238E27FC236}">
                  <a16:creationId xmlns:a16="http://schemas.microsoft.com/office/drawing/2014/main" id="{671D92B5-646D-41DF-9BDC-9B1D3695E7E2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13" name="Rechthoek 312">
              <a:extLst>
                <a:ext uri="{FF2B5EF4-FFF2-40B4-BE49-F238E27FC236}">
                  <a16:creationId xmlns:a16="http://schemas.microsoft.com/office/drawing/2014/main" id="{BF6FCBAF-6FDC-4613-B25F-1B4E6B5DEF58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14" name="Groep 313">
              <a:extLst>
                <a:ext uri="{FF2B5EF4-FFF2-40B4-BE49-F238E27FC236}">
                  <a16:creationId xmlns:a16="http://schemas.microsoft.com/office/drawing/2014/main" id="{C5078386-277A-40E2-8628-E3D8DCABCE10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AA7F5949-0D11-416A-8F6E-21E2AA686DC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Ovaal 322">
                <a:extLst>
                  <a:ext uri="{FF2B5EF4-FFF2-40B4-BE49-F238E27FC236}">
                    <a16:creationId xmlns:a16="http://schemas.microsoft.com/office/drawing/2014/main" id="{28771BF6-263B-42AE-97A3-F9291155D95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Vrije vorm: vorm 323">
                <a:extLst>
                  <a:ext uri="{FF2B5EF4-FFF2-40B4-BE49-F238E27FC236}">
                    <a16:creationId xmlns:a16="http://schemas.microsoft.com/office/drawing/2014/main" id="{7AC5C96F-C5D5-444A-8C53-931D2FABB30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Rechthoek: afgeronde hoeken 324">
                <a:extLst>
                  <a:ext uri="{FF2B5EF4-FFF2-40B4-BE49-F238E27FC236}">
                    <a16:creationId xmlns:a16="http://schemas.microsoft.com/office/drawing/2014/main" id="{BC872812-B9F3-470C-82C8-562F1A19020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6" name="Rechte verbindingslijn 325">
                <a:extLst>
                  <a:ext uri="{FF2B5EF4-FFF2-40B4-BE49-F238E27FC236}">
                    <a16:creationId xmlns:a16="http://schemas.microsoft.com/office/drawing/2014/main" id="{0C3ED5CC-1509-40C4-9260-E786999B44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7" name="Rechte verbindingslijn 326">
                <a:extLst>
                  <a:ext uri="{FF2B5EF4-FFF2-40B4-BE49-F238E27FC236}">
                    <a16:creationId xmlns:a16="http://schemas.microsoft.com/office/drawing/2014/main" id="{9A2AFE95-F7E0-4CA0-85B8-198BAEABC1D8}"/>
                  </a:ext>
                </a:extLst>
              </p:cNvPr>
              <p:cNvCxnSpPr>
                <a:cxnSpLocks/>
                <a:stCxn id="32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8C65353A-FEC8-4128-A9F4-B19BE57413CD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40A9F637-1344-4BC0-B36C-50EB3C01A1A5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17" name="Rechte verbindingslijn 316">
              <a:extLst>
                <a:ext uri="{FF2B5EF4-FFF2-40B4-BE49-F238E27FC236}">
                  <a16:creationId xmlns:a16="http://schemas.microsoft.com/office/drawing/2014/main" id="{458ABA6D-B445-40B9-B20A-A7650EE572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BEF0D-5D7D-42AD-9CE5-1FB661306D41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319" name="Rechthoek 318">
                <a:extLst>
                  <a:ext uri="{FF2B5EF4-FFF2-40B4-BE49-F238E27FC236}">
                    <a16:creationId xmlns:a16="http://schemas.microsoft.com/office/drawing/2014/main" id="{6A97392B-A353-411F-AABF-284DA4C77919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320" name="Rechte verbindingslijn 319">
                <a:extLst>
                  <a:ext uri="{FF2B5EF4-FFF2-40B4-BE49-F238E27FC236}">
                    <a16:creationId xmlns:a16="http://schemas.microsoft.com/office/drawing/2014/main" id="{DBFCC270-DA27-4010-85FD-6DA721E48C70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1" name="Gelijkbenige driehoek 320">
                <a:extLst>
                  <a:ext uri="{FF2B5EF4-FFF2-40B4-BE49-F238E27FC236}">
                    <a16:creationId xmlns:a16="http://schemas.microsoft.com/office/drawing/2014/main" id="{D30A2B13-EFD3-4825-A0F4-7CC07F77E60C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8" name="GRID" hidden="1">
            <a:extLst>
              <a:ext uri="{FF2B5EF4-FFF2-40B4-BE49-F238E27FC236}">
                <a16:creationId xmlns:a16="http://schemas.microsoft.com/office/drawing/2014/main" id="{58DFDEB9-AEC3-443F-8B4A-C79AA89C2AE6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35BDFFDB-3912-4B84-AF33-4625302D2489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CA15DE63-BAFD-4BB9-9352-80A6434DB312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1BA8E935-DB58-44C6-97AF-32C6946A4D58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D65BABAE-8758-4987-9621-8A50F88FBE42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16F14ABB-E81F-4C80-B5A7-033383924A9E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D407CB5A-0370-482E-88EF-971C194D2E2F}"/>
                </a:ext>
              </a:extLst>
            </p:cNvPr>
            <p:cNvSpPr/>
            <p:nvPr userDrawn="1"/>
          </p:nvSpPr>
          <p:spPr>
            <a:xfrm rot="5400000">
              <a:off x="4534580" y="3420017"/>
              <a:ext cx="5372987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176" name="Tijdelijke aanduiding voor tekst 8">
            <a:extLst>
              <a:ext uri="{FF2B5EF4-FFF2-40B4-BE49-F238E27FC236}">
                <a16:creationId xmlns:a16="http://schemas.microsoft.com/office/drawing/2014/main" id="{94DAF344-0824-4537-87D7-3BE5F9666C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78" name="Tijdelijke aanduiding voor tekst 10">
            <a:extLst>
              <a:ext uri="{FF2B5EF4-FFF2-40B4-BE49-F238E27FC236}">
                <a16:creationId xmlns:a16="http://schemas.microsoft.com/office/drawing/2014/main" id="{603539EF-A77A-4662-A3FF-2899AD5745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F6BEBA-3CFE-4215-AE0D-1DA14C593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6" y="481065"/>
            <a:ext cx="6246000" cy="58573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endParaRPr lang="en-GB" dirty="0"/>
          </a:p>
        </p:txBody>
      </p:sp>
      <p:grpSp>
        <p:nvGrpSpPr>
          <p:cNvPr id="435" name="Groep 434">
            <a:extLst>
              <a:ext uri="{FF2B5EF4-FFF2-40B4-BE49-F238E27FC236}">
                <a16:creationId xmlns:a16="http://schemas.microsoft.com/office/drawing/2014/main" id="{F5BEF68C-2CEB-480A-B460-4FA45A2C6E47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43524A55-F24D-41F1-8D2F-D57CF368C1B2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438" name="Rechte verbindingslijn 437">
                <a:extLst>
                  <a:ext uri="{FF2B5EF4-FFF2-40B4-BE49-F238E27FC236}">
                    <a16:creationId xmlns:a16="http://schemas.microsoft.com/office/drawing/2014/main" id="{DB17547A-04CB-47E4-B291-6815CAF9BC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47757D62-699A-4CA3-A4A3-DC012EA12FA4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440" name="Meer informatie">
                <a:extLst>
                  <a:ext uri="{FF2B5EF4-FFF2-40B4-BE49-F238E27FC236}">
                    <a16:creationId xmlns:a16="http://schemas.microsoft.com/office/drawing/2014/main" id="{2B49E250-70B8-46EF-8F7F-DA7234F771EF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515" name="Freeform 101">
                  <a:extLst>
                    <a:ext uri="{FF2B5EF4-FFF2-40B4-BE49-F238E27FC236}">
                      <a16:creationId xmlns:a16="http://schemas.microsoft.com/office/drawing/2014/main" id="{9E81B0E3-F62C-4757-B763-3781AED1F7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516" name="Rechthoek 515">
                  <a:extLst>
                    <a:ext uri="{FF2B5EF4-FFF2-40B4-BE49-F238E27FC236}">
                      <a16:creationId xmlns:a16="http://schemas.microsoft.com/office/drawing/2014/main" id="{FF26F2B7-187B-4351-AAC9-1B367E62A3AA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517" name="Rechte verbindingslijn 516">
                  <a:extLst>
                    <a:ext uri="{FF2B5EF4-FFF2-40B4-BE49-F238E27FC236}">
                      <a16:creationId xmlns:a16="http://schemas.microsoft.com/office/drawing/2014/main" id="{2B39D078-4029-4786-9256-196F18F6B7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441" name="Rechthoek 440">
                <a:extLst>
                  <a:ext uri="{FF2B5EF4-FFF2-40B4-BE49-F238E27FC236}">
                    <a16:creationId xmlns:a16="http://schemas.microsoft.com/office/drawing/2014/main" id="{1A69787A-0838-4B90-A331-8409726F617D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442" name="Ovaal 441">
                <a:extLst>
                  <a:ext uri="{FF2B5EF4-FFF2-40B4-BE49-F238E27FC236}">
                    <a16:creationId xmlns:a16="http://schemas.microsoft.com/office/drawing/2014/main" id="{D0121673-FCDF-4686-B0AC-F6411644CAD4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443" name="Rechte verbindingslijn 442">
                <a:extLst>
                  <a:ext uri="{FF2B5EF4-FFF2-40B4-BE49-F238E27FC236}">
                    <a16:creationId xmlns:a16="http://schemas.microsoft.com/office/drawing/2014/main" id="{9B691DED-6081-4F53-84C5-FFDD5D9BB3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444" name="Groep 443">
                <a:extLst>
                  <a:ext uri="{FF2B5EF4-FFF2-40B4-BE49-F238E27FC236}">
                    <a16:creationId xmlns:a16="http://schemas.microsoft.com/office/drawing/2014/main" id="{96939073-1A9C-4629-8B9B-73ACA821F383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463" name="Rechthoek 462">
                  <a:extLst>
                    <a:ext uri="{FF2B5EF4-FFF2-40B4-BE49-F238E27FC236}">
                      <a16:creationId xmlns:a16="http://schemas.microsoft.com/office/drawing/2014/main" id="{FB812231-E77E-45AE-B8B6-B14B18B45525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464" name="Rechte verbindingslijn 463">
                  <a:extLst>
                    <a:ext uri="{FF2B5EF4-FFF2-40B4-BE49-F238E27FC236}">
                      <a16:creationId xmlns:a16="http://schemas.microsoft.com/office/drawing/2014/main" id="{EDDD0F7B-9B9F-4B58-AB4C-A1B117416B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Rechte verbindingslijn 464">
                  <a:extLst>
                    <a:ext uri="{FF2B5EF4-FFF2-40B4-BE49-F238E27FC236}">
                      <a16:creationId xmlns:a16="http://schemas.microsoft.com/office/drawing/2014/main" id="{01DC4BDF-FB69-4919-80AC-378856D5C1E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6" name="Rechthoek 465">
                  <a:extLst>
                    <a:ext uri="{FF2B5EF4-FFF2-40B4-BE49-F238E27FC236}">
                      <a16:creationId xmlns:a16="http://schemas.microsoft.com/office/drawing/2014/main" id="{411C41AF-1CF4-4237-BB3B-3AB287CA5145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67" name="Groep 466">
                  <a:extLst>
                    <a:ext uri="{FF2B5EF4-FFF2-40B4-BE49-F238E27FC236}">
                      <a16:creationId xmlns:a16="http://schemas.microsoft.com/office/drawing/2014/main" id="{C6ED77FA-E5C1-4BD0-BECE-009A5E38DD54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506" name="Groep 505">
                    <a:extLst>
                      <a:ext uri="{FF2B5EF4-FFF2-40B4-BE49-F238E27FC236}">
                        <a16:creationId xmlns:a16="http://schemas.microsoft.com/office/drawing/2014/main" id="{B5B27921-AA61-4C1C-AE78-C25D64DB31E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510" name="Rechte verbindingslijn 509">
                      <a:extLst>
                        <a:ext uri="{FF2B5EF4-FFF2-40B4-BE49-F238E27FC236}">
                          <a16:creationId xmlns:a16="http://schemas.microsoft.com/office/drawing/2014/main" id="{24D479E8-9347-43BD-B0B1-B40A1740328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1" name="Rechte verbindingslijn 510">
                      <a:extLst>
                        <a:ext uri="{FF2B5EF4-FFF2-40B4-BE49-F238E27FC236}">
                          <a16:creationId xmlns:a16="http://schemas.microsoft.com/office/drawing/2014/main" id="{B721913F-C513-4760-A536-E9512BC7845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2" name="Rechte verbindingslijn 511">
                      <a:extLst>
                        <a:ext uri="{FF2B5EF4-FFF2-40B4-BE49-F238E27FC236}">
                          <a16:creationId xmlns:a16="http://schemas.microsoft.com/office/drawing/2014/main" id="{06FE5D38-880D-4CF7-BB71-03CFA30DF65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3" name="Rechte verbindingslijn 512">
                      <a:extLst>
                        <a:ext uri="{FF2B5EF4-FFF2-40B4-BE49-F238E27FC236}">
                          <a16:creationId xmlns:a16="http://schemas.microsoft.com/office/drawing/2014/main" id="{431ECE29-2572-4B0F-A72C-1D2D78F4F6F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4" name="Rechte verbindingslijn 513">
                      <a:extLst>
                        <a:ext uri="{FF2B5EF4-FFF2-40B4-BE49-F238E27FC236}">
                          <a16:creationId xmlns:a16="http://schemas.microsoft.com/office/drawing/2014/main" id="{1B394C2E-12AB-4400-8EB6-C43E4F5AFD5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07" name="Groep 506">
                    <a:extLst>
                      <a:ext uri="{FF2B5EF4-FFF2-40B4-BE49-F238E27FC236}">
                        <a16:creationId xmlns:a16="http://schemas.microsoft.com/office/drawing/2014/main" id="{37EC5242-F5AD-455B-B00F-C84901A24E6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08" name="Rechthoek 507">
                      <a:extLst>
                        <a:ext uri="{FF2B5EF4-FFF2-40B4-BE49-F238E27FC236}">
                          <a16:creationId xmlns:a16="http://schemas.microsoft.com/office/drawing/2014/main" id="{CAE154F8-250E-4419-9A59-4E39825CBC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9" name="Pijl: punthaak 508">
                      <a:extLst>
                        <a:ext uri="{FF2B5EF4-FFF2-40B4-BE49-F238E27FC236}">
                          <a16:creationId xmlns:a16="http://schemas.microsoft.com/office/drawing/2014/main" id="{E45185C1-8858-4C6F-A120-5B717B8CD2E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68" name="Groep 467">
                  <a:extLst>
                    <a:ext uri="{FF2B5EF4-FFF2-40B4-BE49-F238E27FC236}">
                      <a16:creationId xmlns:a16="http://schemas.microsoft.com/office/drawing/2014/main" id="{B1FD7112-52A6-495B-B8E2-56A3D0BE83F4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497" name="Groep 496">
                    <a:extLst>
                      <a:ext uri="{FF2B5EF4-FFF2-40B4-BE49-F238E27FC236}">
                        <a16:creationId xmlns:a16="http://schemas.microsoft.com/office/drawing/2014/main" id="{7ABC56B9-432E-4804-9552-A4A5160F72B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501" name="Rechte verbindingslijn 500">
                      <a:extLst>
                        <a:ext uri="{FF2B5EF4-FFF2-40B4-BE49-F238E27FC236}">
                          <a16:creationId xmlns:a16="http://schemas.microsoft.com/office/drawing/2014/main" id="{C1678D42-BE87-4C25-BF40-BA94316EE4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2" name="Rechte verbindingslijn 501">
                      <a:extLst>
                        <a:ext uri="{FF2B5EF4-FFF2-40B4-BE49-F238E27FC236}">
                          <a16:creationId xmlns:a16="http://schemas.microsoft.com/office/drawing/2014/main" id="{20F48049-698C-4A04-B3F6-1A61FA131CC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3" name="Rechte verbindingslijn 502">
                      <a:extLst>
                        <a:ext uri="{FF2B5EF4-FFF2-40B4-BE49-F238E27FC236}">
                          <a16:creationId xmlns:a16="http://schemas.microsoft.com/office/drawing/2014/main" id="{BCCF085F-3B7C-4720-8C74-66A0D038091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4" name="Rechte verbindingslijn 503">
                      <a:extLst>
                        <a:ext uri="{FF2B5EF4-FFF2-40B4-BE49-F238E27FC236}">
                          <a16:creationId xmlns:a16="http://schemas.microsoft.com/office/drawing/2014/main" id="{27DEB22D-801A-4AD1-AB89-7384576C9C6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5" name="Rechte verbindingslijn 504">
                      <a:extLst>
                        <a:ext uri="{FF2B5EF4-FFF2-40B4-BE49-F238E27FC236}">
                          <a16:creationId xmlns:a16="http://schemas.microsoft.com/office/drawing/2014/main" id="{D6A40AFA-3F44-42F5-9DCD-9E02C7B4BA4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98" name="Groep 497">
                    <a:extLst>
                      <a:ext uri="{FF2B5EF4-FFF2-40B4-BE49-F238E27FC236}">
                        <a16:creationId xmlns:a16="http://schemas.microsoft.com/office/drawing/2014/main" id="{89260F5B-0C3F-40A0-938B-C95846E171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99" name="Rechthoek 498">
                      <a:extLst>
                        <a:ext uri="{FF2B5EF4-FFF2-40B4-BE49-F238E27FC236}">
                          <a16:creationId xmlns:a16="http://schemas.microsoft.com/office/drawing/2014/main" id="{55214958-43C6-4617-AF02-4611C968FB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Pijl: punthaak 499">
                      <a:extLst>
                        <a:ext uri="{FF2B5EF4-FFF2-40B4-BE49-F238E27FC236}">
                          <a16:creationId xmlns:a16="http://schemas.microsoft.com/office/drawing/2014/main" id="{BC4DC7AF-BEFC-4C1B-942A-59994FA2008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469" name="Rechte verbindingslijn 468">
                  <a:extLst>
                    <a:ext uri="{FF2B5EF4-FFF2-40B4-BE49-F238E27FC236}">
                      <a16:creationId xmlns:a16="http://schemas.microsoft.com/office/drawing/2014/main" id="{DA8857B5-A385-4303-B9CC-AE550AD038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470" name="Rechte verbindingslijn 469">
                  <a:extLst>
                    <a:ext uri="{FF2B5EF4-FFF2-40B4-BE49-F238E27FC236}">
                      <a16:creationId xmlns:a16="http://schemas.microsoft.com/office/drawing/2014/main" id="{6BAD9887-5432-4483-8176-385E83226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471" name="Groep 470">
                  <a:extLst>
                    <a:ext uri="{FF2B5EF4-FFF2-40B4-BE49-F238E27FC236}">
                      <a16:creationId xmlns:a16="http://schemas.microsoft.com/office/drawing/2014/main" id="{E6193FCE-3044-4787-AEEC-4953DDA2A338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486" name="Rechthoek 485">
                    <a:extLst>
                      <a:ext uri="{FF2B5EF4-FFF2-40B4-BE49-F238E27FC236}">
                        <a16:creationId xmlns:a16="http://schemas.microsoft.com/office/drawing/2014/main" id="{87E129C6-5A20-41A7-B75E-BDA49592EE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87" name="Groep 486">
                    <a:extLst>
                      <a:ext uri="{FF2B5EF4-FFF2-40B4-BE49-F238E27FC236}">
                        <a16:creationId xmlns:a16="http://schemas.microsoft.com/office/drawing/2014/main" id="{D4FA1F40-BDC1-4EF9-A60A-9511F4ACC05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488" name="Groep 487">
                      <a:extLst>
                        <a:ext uri="{FF2B5EF4-FFF2-40B4-BE49-F238E27FC236}">
                          <a16:creationId xmlns:a16="http://schemas.microsoft.com/office/drawing/2014/main" id="{739B90E8-C425-42D2-8E98-E55E2A31579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492" name="Rechte verbindingslijn 491">
                        <a:extLst>
                          <a:ext uri="{FF2B5EF4-FFF2-40B4-BE49-F238E27FC236}">
                            <a16:creationId xmlns:a16="http://schemas.microsoft.com/office/drawing/2014/main" id="{0ECC1494-04DA-4351-BA6A-58B7DAB904B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93" name="Rechte verbindingslijn 492">
                        <a:extLst>
                          <a:ext uri="{FF2B5EF4-FFF2-40B4-BE49-F238E27FC236}">
                            <a16:creationId xmlns:a16="http://schemas.microsoft.com/office/drawing/2014/main" id="{7DC3541E-2BBD-46D1-94B1-C60F12F18B7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94" name="Rechte verbindingslijn 493">
                        <a:extLst>
                          <a:ext uri="{FF2B5EF4-FFF2-40B4-BE49-F238E27FC236}">
                            <a16:creationId xmlns:a16="http://schemas.microsoft.com/office/drawing/2014/main" id="{AD3A6313-A6F3-40EA-95EF-A9477422547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95" name="Rechte verbindingslijn 494">
                        <a:extLst>
                          <a:ext uri="{FF2B5EF4-FFF2-40B4-BE49-F238E27FC236}">
                            <a16:creationId xmlns:a16="http://schemas.microsoft.com/office/drawing/2014/main" id="{7C9F04D3-BAF1-44EF-9F53-28109398814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96" name="Rechte verbindingslijn 495">
                        <a:extLst>
                          <a:ext uri="{FF2B5EF4-FFF2-40B4-BE49-F238E27FC236}">
                            <a16:creationId xmlns:a16="http://schemas.microsoft.com/office/drawing/2014/main" id="{1C1B1F38-EF28-462D-A00F-D9F3CB10637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89" name="Groep 488">
                      <a:extLst>
                        <a:ext uri="{FF2B5EF4-FFF2-40B4-BE49-F238E27FC236}">
                          <a16:creationId xmlns:a16="http://schemas.microsoft.com/office/drawing/2014/main" id="{13A04E11-A497-4560-87BD-9B1C4A89FEF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90" name="Rechthoek 489">
                        <a:extLst>
                          <a:ext uri="{FF2B5EF4-FFF2-40B4-BE49-F238E27FC236}">
                            <a16:creationId xmlns:a16="http://schemas.microsoft.com/office/drawing/2014/main" id="{4ABB5F95-6BBF-4FAF-8EE4-CB6975EFBA9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91" name="Pijl: punthaak 490">
                        <a:extLst>
                          <a:ext uri="{FF2B5EF4-FFF2-40B4-BE49-F238E27FC236}">
                            <a16:creationId xmlns:a16="http://schemas.microsoft.com/office/drawing/2014/main" id="{37E01702-B499-475C-B790-BA6ECB33338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72" name="Groep 471">
                  <a:extLst>
                    <a:ext uri="{FF2B5EF4-FFF2-40B4-BE49-F238E27FC236}">
                      <a16:creationId xmlns:a16="http://schemas.microsoft.com/office/drawing/2014/main" id="{735C7528-72E0-494B-A4C4-4FB7514602C5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475" name="Rechthoek 474">
                    <a:extLst>
                      <a:ext uri="{FF2B5EF4-FFF2-40B4-BE49-F238E27FC236}">
                        <a16:creationId xmlns:a16="http://schemas.microsoft.com/office/drawing/2014/main" id="{962FE78A-8EB3-43B0-9F1F-D7D434083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76" name="Groep 475">
                    <a:extLst>
                      <a:ext uri="{FF2B5EF4-FFF2-40B4-BE49-F238E27FC236}">
                        <a16:creationId xmlns:a16="http://schemas.microsoft.com/office/drawing/2014/main" id="{90967B68-C40F-480A-9E91-CD140F7A229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477" name="Groep 476">
                      <a:extLst>
                        <a:ext uri="{FF2B5EF4-FFF2-40B4-BE49-F238E27FC236}">
                          <a16:creationId xmlns:a16="http://schemas.microsoft.com/office/drawing/2014/main" id="{1FAE20FB-9917-4846-AEFE-399611011FC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481" name="Rechte verbindingslijn 480">
                        <a:extLst>
                          <a:ext uri="{FF2B5EF4-FFF2-40B4-BE49-F238E27FC236}">
                            <a16:creationId xmlns:a16="http://schemas.microsoft.com/office/drawing/2014/main" id="{D162C5BB-5975-420B-8711-DA84F1A769A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82" name="Rechte verbindingslijn 481">
                        <a:extLst>
                          <a:ext uri="{FF2B5EF4-FFF2-40B4-BE49-F238E27FC236}">
                            <a16:creationId xmlns:a16="http://schemas.microsoft.com/office/drawing/2014/main" id="{1726C5B0-9289-44C3-B41B-C746D70A2AE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83" name="Rechte verbindingslijn 482">
                        <a:extLst>
                          <a:ext uri="{FF2B5EF4-FFF2-40B4-BE49-F238E27FC236}">
                            <a16:creationId xmlns:a16="http://schemas.microsoft.com/office/drawing/2014/main" id="{06FEECD5-79C5-4447-B01B-A53BB40F636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84" name="Rechte verbindingslijn 483">
                        <a:extLst>
                          <a:ext uri="{FF2B5EF4-FFF2-40B4-BE49-F238E27FC236}">
                            <a16:creationId xmlns:a16="http://schemas.microsoft.com/office/drawing/2014/main" id="{53E47119-4AE3-437A-B48F-D1610B80A29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85" name="Rechte verbindingslijn 484">
                        <a:extLst>
                          <a:ext uri="{FF2B5EF4-FFF2-40B4-BE49-F238E27FC236}">
                            <a16:creationId xmlns:a16="http://schemas.microsoft.com/office/drawing/2014/main" id="{5D0B8838-A49E-474B-9D8E-0FA22BCCE69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78" name="Groep 477">
                      <a:extLst>
                        <a:ext uri="{FF2B5EF4-FFF2-40B4-BE49-F238E27FC236}">
                          <a16:creationId xmlns:a16="http://schemas.microsoft.com/office/drawing/2014/main" id="{127AB732-C8A2-4CD2-9E74-329B65DA9AB0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79" name="Rechthoek 478">
                        <a:extLst>
                          <a:ext uri="{FF2B5EF4-FFF2-40B4-BE49-F238E27FC236}">
                            <a16:creationId xmlns:a16="http://schemas.microsoft.com/office/drawing/2014/main" id="{BFD8D42F-4979-4F59-BD5D-DCDD787EEA5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80" name="Pijl: punthaak 479">
                        <a:extLst>
                          <a:ext uri="{FF2B5EF4-FFF2-40B4-BE49-F238E27FC236}">
                            <a16:creationId xmlns:a16="http://schemas.microsoft.com/office/drawing/2014/main" id="{CA78D70C-CA9E-4253-9BF0-1DE43EC57D0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473" name="Rechthoek 472">
                  <a:extLst>
                    <a:ext uri="{FF2B5EF4-FFF2-40B4-BE49-F238E27FC236}">
                      <a16:creationId xmlns:a16="http://schemas.microsoft.com/office/drawing/2014/main" id="{884E065B-0523-45EF-806F-735CF486E050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474" name="Rechthoek 473">
                  <a:extLst>
                    <a:ext uri="{FF2B5EF4-FFF2-40B4-BE49-F238E27FC236}">
                      <a16:creationId xmlns:a16="http://schemas.microsoft.com/office/drawing/2014/main" id="{8394A61A-65D2-4BEC-830A-6C043A98D3FD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445" name="Rechte verbindingslijn 444">
                <a:extLst>
                  <a:ext uri="{FF2B5EF4-FFF2-40B4-BE49-F238E27FC236}">
                    <a16:creationId xmlns:a16="http://schemas.microsoft.com/office/drawing/2014/main" id="{F5CDE5F5-0930-4EB8-B325-117E8A3CFC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46" name="Rechthoek 445">
                <a:extLst>
                  <a:ext uri="{FF2B5EF4-FFF2-40B4-BE49-F238E27FC236}">
                    <a16:creationId xmlns:a16="http://schemas.microsoft.com/office/drawing/2014/main" id="{B7B47979-BDD8-4E07-AF16-855533C2F035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7" name="Ovaal 446">
                <a:extLst>
                  <a:ext uri="{FF2B5EF4-FFF2-40B4-BE49-F238E27FC236}">
                    <a16:creationId xmlns:a16="http://schemas.microsoft.com/office/drawing/2014/main" id="{82626632-E07F-4A41-8A6D-CD825B801042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448" name="Rechthoek 447">
                <a:extLst>
                  <a:ext uri="{FF2B5EF4-FFF2-40B4-BE49-F238E27FC236}">
                    <a16:creationId xmlns:a16="http://schemas.microsoft.com/office/drawing/2014/main" id="{BEA87877-28D2-4330-BB43-120FC5510142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9" name="Ovaal 448">
                <a:extLst>
                  <a:ext uri="{FF2B5EF4-FFF2-40B4-BE49-F238E27FC236}">
                    <a16:creationId xmlns:a16="http://schemas.microsoft.com/office/drawing/2014/main" id="{549EE00F-B56D-4390-B332-83918AA0D8BA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450" name="Rechthoek 449">
                <a:extLst>
                  <a:ext uri="{FF2B5EF4-FFF2-40B4-BE49-F238E27FC236}">
                    <a16:creationId xmlns:a16="http://schemas.microsoft.com/office/drawing/2014/main" id="{2A7A90F9-8197-47DB-ABF3-D7787C11E3B8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51" name="Ovaal 450">
                <a:extLst>
                  <a:ext uri="{FF2B5EF4-FFF2-40B4-BE49-F238E27FC236}">
                    <a16:creationId xmlns:a16="http://schemas.microsoft.com/office/drawing/2014/main" id="{7FFEF4A3-7A8F-449B-A71F-B0CDA45DC3B7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452" name="Rechthoek 451">
                <a:extLst>
                  <a:ext uri="{FF2B5EF4-FFF2-40B4-BE49-F238E27FC236}">
                    <a16:creationId xmlns:a16="http://schemas.microsoft.com/office/drawing/2014/main" id="{4530C530-1C1F-4068-9A94-4665DE9310A1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453" name="Ovaal 452">
                <a:extLst>
                  <a:ext uri="{FF2B5EF4-FFF2-40B4-BE49-F238E27FC236}">
                    <a16:creationId xmlns:a16="http://schemas.microsoft.com/office/drawing/2014/main" id="{E6BFB571-4C86-495D-BF34-5B191A5E04E9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454" name="Rechthoek 453">
                <a:extLst>
                  <a:ext uri="{FF2B5EF4-FFF2-40B4-BE49-F238E27FC236}">
                    <a16:creationId xmlns:a16="http://schemas.microsoft.com/office/drawing/2014/main" id="{818A7D02-4D17-453E-829E-17FE5D66280D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455" name="Ovaal 454">
                <a:extLst>
                  <a:ext uri="{FF2B5EF4-FFF2-40B4-BE49-F238E27FC236}">
                    <a16:creationId xmlns:a16="http://schemas.microsoft.com/office/drawing/2014/main" id="{F2104346-71B7-460A-A09F-B2709377DC6B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456" name="Rechthoek 455">
                <a:extLst>
                  <a:ext uri="{FF2B5EF4-FFF2-40B4-BE49-F238E27FC236}">
                    <a16:creationId xmlns:a16="http://schemas.microsoft.com/office/drawing/2014/main" id="{A02629FB-F6A3-4354-982F-4EE5A045F693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57" name="Ovaal 456">
                <a:extLst>
                  <a:ext uri="{FF2B5EF4-FFF2-40B4-BE49-F238E27FC236}">
                    <a16:creationId xmlns:a16="http://schemas.microsoft.com/office/drawing/2014/main" id="{2FDF4FDE-2E41-43ED-967F-AC72A68B1F0D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458" name="Rechthoek 457">
                <a:extLst>
                  <a:ext uri="{FF2B5EF4-FFF2-40B4-BE49-F238E27FC236}">
                    <a16:creationId xmlns:a16="http://schemas.microsoft.com/office/drawing/2014/main" id="{073CEEAB-0CDC-41AB-98DB-FB426D60A9C9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59" name="Ovaal 458">
                <a:extLst>
                  <a:ext uri="{FF2B5EF4-FFF2-40B4-BE49-F238E27FC236}">
                    <a16:creationId xmlns:a16="http://schemas.microsoft.com/office/drawing/2014/main" id="{4D2840B9-77B9-4C3B-92E2-32EFE414905E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460" name="Rechthoek 459">
                <a:extLst>
                  <a:ext uri="{FF2B5EF4-FFF2-40B4-BE49-F238E27FC236}">
                    <a16:creationId xmlns:a16="http://schemas.microsoft.com/office/drawing/2014/main" id="{FAC49D4E-D5BB-4474-9BA9-CF10DF492146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61" name="Ovaal 460">
                <a:extLst>
                  <a:ext uri="{FF2B5EF4-FFF2-40B4-BE49-F238E27FC236}">
                    <a16:creationId xmlns:a16="http://schemas.microsoft.com/office/drawing/2014/main" id="{371C5A33-D4EB-4E6E-926B-5ED7A7EC1BB9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462" name="Rechthoek 461">
                <a:extLst>
                  <a:ext uri="{FF2B5EF4-FFF2-40B4-BE49-F238E27FC236}">
                    <a16:creationId xmlns:a16="http://schemas.microsoft.com/office/drawing/2014/main" id="{176C94D7-9E26-487A-990D-F74C833EED27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437" name="Rechthoek 436">
              <a:extLst>
                <a:ext uri="{FF2B5EF4-FFF2-40B4-BE49-F238E27FC236}">
                  <a16:creationId xmlns:a16="http://schemas.microsoft.com/office/drawing/2014/main" id="{01E21BB2-E850-4536-959B-9C0A0865F3C1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0" name="Tijdelijke aanduiding voor dianummer 3">
            <a:extLst>
              <a:ext uri="{FF2B5EF4-FFF2-40B4-BE49-F238E27FC236}">
                <a16:creationId xmlns:a16="http://schemas.microsoft.com/office/drawing/2014/main" id="{44087437-F931-4E71-BEF7-5011730D1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-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19997" y="1489066"/>
            <a:ext cx="5121080" cy="435863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/>
              <a:t>Numerieke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8"/>
            <a:r>
              <a:rPr lang="en-GB" noProof="0" dirty="0" err="1"/>
              <a:t>Subtitel</a:t>
            </a:r>
            <a:endParaRPr lang="en-GB" noProof="0" dirty="0"/>
          </a:p>
        </p:txBody>
      </p:sp>
      <p:sp>
        <p:nvSpPr>
          <p:cNvPr id="447" name="Tekstvak 446">
            <a:extLst>
              <a:ext uri="{FF2B5EF4-FFF2-40B4-BE49-F238E27FC236}">
                <a16:creationId xmlns:a16="http://schemas.microsoft.com/office/drawing/2014/main" id="{15842B4C-2AAB-4C67-917A-539A301CE289}"/>
              </a:ext>
            </a:extLst>
          </p:cNvPr>
          <p:cNvSpPr txBox="1"/>
          <p:nvPr userDrawn="1"/>
        </p:nvSpPr>
        <p:spPr>
          <a:xfrm>
            <a:off x="1248043" y="-532599"/>
            <a:ext cx="1094395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50% - 50% 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 - AFBEELDING</a:t>
            </a:r>
          </a:p>
        </p:txBody>
      </p:sp>
      <p:grpSp>
        <p:nvGrpSpPr>
          <p:cNvPr id="217" name="Instructie">
            <a:extLst>
              <a:ext uri="{FF2B5EF4-FFF2-40B4-BE49-F238E27FC236}">
                <a16:creationId xmlns:a16="http://schemas.microsoft.com/office/drawing/2014/main" id="{904BF7DA-6C53-47D2-B4BC-6A7736336E7B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218" name="Groep 217">
              <a:extLst>
                <a:ext uri="{FF2B5EF4-FFF2-40B4-BE49-F238E27FC236}">
                  <a16:creationId xmlns:a16="http://schemas.microsoft.com/office/drawing/2014/main" id="{5D2C584F-BDD4-4BDA-AD74-61D21BE8DF69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289" name="Rechthoek 288">
                <a:extLst>
                  <a:ext uri="{FF2B5EF4-FFF2-40B4-BE49-F238E27FC236}">
                    <a16:creationId xmlns:a16="http://schemas.microsoft.com/office/drawing/2014/main" id="{D175E6E7-1E6F-47ED-A33D-F90D40F07E6A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A4080806-88B5-4E25-AB90-453B8727A0FB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Tekstvak 290">
                <a:extLst>
                  <a:ext uri="{FF2B5EF4-FFF2-40B4-BE49-F238E27FC236}">
                    <a16:creationId xmlns:a16="http://schemas.microsoft.com/office/drawing/2014/main" id="{2485F4E7-6AA5-477C-B39C-3999D6CF44B2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292" name="Tekstvak 291">
                <a:extLst>
                  <a:ext uri="{FF2B5EF4-FFF2-40B4-BE49-F238E27FC236}">
                    <a16:creationId xmlns:a16="http://schemas.microsoft.com/office/drawing/2014/main" id="{19293AE7-92B8-47C8-A9A6-447D9D27BCF5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293" name="Picture 3">
                <a:extLst>
                  <a:ext uri="{FF2B5EF4-FFF2-40B4-BE49-F238E27FC236}">
                    <a16:creationId xmlns:a16="http://schemas.microsoft.com/office/drawing/2014/main" id="{C97E90D4-C7B5-4B31-A5C6-5BB26ECD36D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4" name="Gelijkbenige driehoek 293">
                <a:extLst>
                  <a:ext uri="{FF2B5EF4-FFF2-40B4-BE49-F238E27FC236}">
                    <a16:creationId xmlns:a16="http://schemas.microsoft.com/office/drawing/2014/main" id="{8728298C-6BCC-4200-932C-B30C1FDE5FD6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5" name="Groep 294">
                <a:extLst>
                  <a:ext uri="{FF2B5EF4-FFF2-40B4-BE49-F238E27FC236}">
                    <a16:creationId xmlns:a16="http://schemas.microsoft.com/office/drawing/2014/main" id="{12638C3D-C090-49A7-9C4C-1177B3F6BD6E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2DB2BA59-B6E9-4BED-B1F5-3E14B8BF9DFF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01" name="Rechthoek 300">
                  <a:extLst>
                    <a:ext uri="{FF2B5EF4-FFF2-40B4-BE49-F238E27FC236}">
                      <a16:creationId xmlns:a16="http://schemas.microsoft.com/office/drawing/2014/main" id="{71A15FAA-6B81-4A39-99FA-90F988CA030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96F1BF44-CCCA-42F2-9D8C-D6DCF8B81A8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296" name="Groep 295">
                <a:extLst>
                  <a:ext uri="{FF2B5EF4-FFF2-40B4-BE49-F238E27FC236}">
                    <a16:creationId xmlns:a16="http://schemas.microsoft.com/office/drawing/2014/main" id="{D407DC1B-253A-487D-AF4B-E806D0967DD7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E16BAB99-8A48-41AA-976C-4A567DC8F3E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298" name="Rechthoek 297">
                  <a:extLst>
                    <a:ext uri="{FF2B5EF4-FFF2-40B4-BE49-F238E27FC236}">
                      <a16:creationId xmlns:a16="http://schemas.microsoft.com/office/drawing/2014/main" id="{63AFCF6E-1462-4BAA-AA90-10CA8176ACB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CFC6E61A-EE4E-42C7-9290-626F45768E0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  <p:grpSp>
          <p:nvGrpSpPr>
            <p:cNvPr id="263" name="Meer informatie">
              <a:extLst>
                <a:ext uri="{FF2B5EF4-FFF2-40B4-BE49-F238E27FC236}">
                  <a16:creationId xmlns:a16="http://schemas.microsoft.com/office/drawing/2014/main" id="{94BB056C-6655-405D-9A74-BC8C9552602C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286" name="Freeform 101">
                <a:extLst>
                  <a:ext uri="{FF2B5EF4-FFF2-40B4-BE49-F238E27FC236}">
                    <a16:creationId xmlns:a16="http://schemas.microsoft.com/office/drawing/2014/main" id="{32DBE68B-576A-47AB-8AC2-D8DF4177F8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87" name="Rechthoek 286">
                <a:extLst>
                  <a:ext uri="{FF2B5EF4-FFF2-40B4-BE49-F238E27FC236}">
                    <a16:creationId xmlns:a16="http://schemas.microsoft.com/office/drawing/2014/main" id="{F232F659-FFDB-4C6B-9D00-D5B81DC04DC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88" name="Rechte verbindingslijn 287">
                <a:extLst>
                  <a:ext uri="{FF2B5EF4-FFF2-40B4-BE49-F238E27FC236}">
                    <a16:creationId xmlns:a16="http://schemas.microsoft.com/office/drawing/2014/main" id="{59A8A8F3-BD99-4C03-9078-94429337F2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77F460D0-D9E0-46FA-90AD-3B9D5A9DE9B9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B5C2B3D5-4E7A-42FD-9DFC-E1620C6E2C71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66" name="Rechte verbindingslijn 265">
              <a:extLst>
                <a:ext uri="{FF2B5EF4-FFF2-40B4-BE49-F238E27FC236}">
                  <a16:creationId xmlns:a16="http://schemas.microsoft.com/office/drawing/2014/main" id="{24CDAB9A-BC9B-434C-9691-ACEB3111F3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67" name="Rechte verbindingslijn 266">
              <a:extLst>
                <a:ext uri="{FF2B5EF4-FFF2-40B4-BE49-F238E27FC236}">
                  <a16:creationId xmlns:a16="http://schemas.microsoft.com/office/drawing/2014/main" id="{7B565831-AC23-49B2-B425-A924F3AE0F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1139C609-2BE8-4E7C-A158-2EAE04A92BA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69" name="Rechte verbindingslijn 268">
              <a:extLst>
                <a:ext uri="{FF2B5EF4-FFF2-40B4-BE49-F238E27FC236}">
                  <a16:creationId xmlns:a16="http://schemas.microsoft.com/office/drawing/2014/main" id="{6EB8DA6D-C23D-467B-9678-238158B6E3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0" name="Ovaal 269">
              <a:extLst>
                <a:ext uri="{FF2B5EF4-FFF2-40B4-BE49-F238E27FC236}">
                  <a16:creationId xmlns:a16="http://schemas.microsoft.com/office/drawing/2014/main" id="{B8D1ECFC-B73C-4F06-8B50-9889BAA96AA1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71" name="Rechthoek 270">
              <a:extLst>
                <a:ext uri="{FF2B5EF4-FFF2-40B4-BE49-F238E27FC236}">
                  <a16:creationId xmlns:a16="http://schemas.microsoft.com/office/drawing/2014/main" id="{4BBCA17A-A5F9-4EF8-A6D0-85D221B4D590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2" name="Groep 271">
              <a:extLst>
                <a:ext uri="{FF2B5EF4-FFF2-40B4-BE49-F238E27FC236}">
                  <a16:creationId xmlns:a16="http://schemas.microsoft.com/office/drawing/2014/main" id="{019658A7-165D-42CD-87E9-DAF81364D523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280" name="Rechthoek 279">
                <a:extLst>
                  <a:ext uri="{FF2B5EF4-FFF2-40B4-BE49-F238E27FC236}">
                    <a16:creationId xmlns:a16="http://schemas.microsoft.com/office/drawing/2014/main" id="{E486E22C-4483-41DF-B8D6-85CD65D1E6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Ovaal 280">
                <a:extLst>
                  <a:ext uri="{FF2B5EF4-FFF2-40B4-BE49-F238E27FC236}">
                    <a16:creationId xmlns:a16="http://schemas.microsoft.com/office/drawing/2014/main" id="{49673C59-94D4-48C2-B011-58B55219F6C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Vrije vorm: vorm 281">
                <a:extLst>
                  <a:ext uri="{FF2B5EF4-FFF2-40B4-BE49-F238E27FC236}">
                    <a16:creationId xmlns:a16="http://schemas.microsoft.com/office/drawing/2014/main" id="{5A93B32B-DDF8-4FA4-A68C-783802510E6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Rechthoek: afgeronde hoeken 282">
                <a:extLst>
                  <a:ext uri="{FF2B5EF4-FFF2-40B4-BE49-F238E27FC236}">
                    <a16:creationId xmlns:a16="http://schemas.microsoft.com/office/drawing/2014/main" id="{63F72336-1E7B-4673-AD3F-D20D2682086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4" name="Rechte verbindingslijn 283">
                <a:extLst>
                  <a:ext uri="{FF2B5EF4-FFF2-40B4-BE49-F238E27FC236}">
                    <a16:creationId xmlns:a16="http://schemas.microsoft.com/office/drawing/2014/main" id="{DB7C71F1-3842-49F8-84C2-B7921EF3A6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5" name="Rechte verbindingslijn 284">
                <a:extLst>
                  <a:ext uri="{FF2B5EF4-FFF2-40B4-BE49-F238E27FC236}">
                    <a16:creationId xmlns:a16="http://schemas.microsoft.com/office/drawing/2014/main" id="{7BA7D8E3-5B28-47FE-B6DE-C7484E90BF09}"/>
                  </a:ext>
                </a:extLst>
              </p:cNvPr>
              <p:cNvCxnSpPr>
                <a:cxnSpLocks/>
                <a:stCxn id="28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73" name="Ovaal 272">
              <a:extLst>
                <a:ext uri="{FF2B5EF4-FFF2-40B4-BE49-F238E27FC236}">
                  <a16:creationId xmlns:a16="http://schemas.microsoft.com/office/drawing/2014/main" id="{D5A6ADDD-8BC8-4258-A655-B3A5C6E4B0BE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74" name="Rechthoek 273">
              <a:extLst>
                <a:ext uri="{FF2B5EF4-FFF2-40B4-BE49-F238E27FC236}">
                  <a16:creationId xmlns:a16="http://schemas.microsoft.com/office/drawing/2014/main" id="{40B68B61-D844-4226-A52E-C65347F54BC2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75" name="Rechte verbindingslijn 274">
              <a:extLst>
                <a:ext uri="{FF2B5EF4-FFF2-40B4-BE49-F238E27FC236}">
                  <a16:creationId xmlns:a16="http://schemas.microsoft.com/office/drawing/2014/main" id="{32E42FBF-F99F-46A1-B480-07D289A10A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76" name="Groep 275">
              <a:extLst>
                <a:ext uri="{FF2B5EF4-FFF2-40B4-BE49-F238E27FC236}">
                  <a16:creationId xmlns:a16="http://schemas.microsoft.com/office/drawing/2014/main" id="{BC4E12F6-6848-4945-9CA0-5F0BE8BDED55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277" name="Rechthoek 276">
                <a:extLst>
                  <a:ext uri="{FF2B5EF4-FFF2-40B4-BE49-F238E27FC236}">
                    <a16:creationId xmlns:a16="http://schemas.microsoft.com/office/drawing/2014/main" id="{4EB2D596-5C32-4636-8240-7F4B5B43E0B5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78" name="Rechte verbindingslijn 277">
                <a:extLst>
                  <a:ext uri="{FF2B5EF4-FFF2-40B4-BE49-F238E27FC236}">
                    <a16:creationId xmlns:a16="http://schemas.microsoft.com/office/drawing/2014/main" id="{DCE3F1B4-0D17-4003-964F-4990693BE59C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79" name="Gelijkbenige driehoek 278">
                <a:extLst>
                  <a:ext uri="{FF2B5EF4-FFF2-40B4-BE49-F238E27FC236}">
                    <a16:creationId xmlns:a16="http://schemas.microsoft.com/office/drawing/2014/main" id="{2AC46531-0279-4764-9F91-92A21C5F9C1D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7" name="GRID" hidden="1">
            <a:extLst>
              <a:ext uri="{FF2B5EF4-FFF2-40B4-BE49-F238E27FC236}">
                <a16:creationId xmlns:a16="http://schemas.microsoft.com/office/drawing/2014/main" id="{1FBA4A6D-E688-40F3-9746-E7AB665D87FB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E24E2E1F-655E-408A-8C70-9D44B8B0DD75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86E302CD-7690-4CB0-8BA4-42F3DF22A63A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6B4C594E-A09E-4045-834B-4D96710D44ED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D2D4B4E-BC87-4E8D-8217-42DFC515A5F0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D8507AE-0A3D-4663-B38E-28D4D47EF4D0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D7A058B8-4569-4156-85E9-AECCFF1BBCA6}"/>
                </a:ext>
              </a:extLst>
            </p:cNvPr>
            <p:cNvSpPr/>
            <p:nvPr userDrawn="1"/>
          </p:nvSpPr>
          <p:spPr>
            <a:xfrm rot="5400000">
              <a:off x="3398394" y="3420018"/>
              <a:ext cx="5372987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176" name="Tijdelijke aanduiding voor afbeelding 175">
            <a:extLst>
              <a:ext uri="{FF2B5EF4-FFF2-40B4-BE49-F238E27FC236}">
                <a16:creationId xmlns:a16="http://schemas.microsoft.com/office/drawing/2014/main" id="{0E4029E5-CEAB-45E4-B1F2-7ECD09BF412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58429" y="475101"/>
            <a:ext cx="5833569" cy="5378947"/>
          </a:xfrm>
          <a:custGeom>
            <a:avLst/>
            <a:gdLst>
              <a:gd name="connsiteX0" fmla="*/ 0 w 5833569"/>
              <a:gd name="connsiteY0" fmla="*/ 0 h 5380974"/>
              <a:gd name="connsiteX1" fmla="*/ 5833569 w 5833569"/>
              <a:gd name="connsiteY1" fmla="*/ 0 h 5380974"/>
              <a:gd name="connsiteX2" fmla="*/ 5833569 w 5833569"/>
              <a:gd name="connsiteY2" fmla="*/ 5380974 h 5380974"/>
              <a:gd name="connsiteX3" fmla="*/ 1515305 w 5833569"/>
              <a:gd name="connsiteY3" fmla="*/ 5374086 h 5380974"/>
              <a:gd name="connsiteX4" fmla="*/ 969 w 5833569"/>
              <a:gd name="connsiteY4" fmla="*/ 3886129 h 538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569" h="5380974">
                <a:moveTo>
                  <a:pt x="0" y="0"/>
                </a:moveTo>
                <a:lnTo>
                  <a:pt x="5833569" y="0"/>
                </a:lnTo>
                <a:lnTo>
                  <a:pt x="5833569" y="5380974"/>
                </a:lnTo>
                <a:lnTo>
                  <a:pt x="1515305" y="5374086"/>
                </a:lnTo>
                <a:cubicBezTo>
                  <a:pt x="678961" y="5374086"/>
                  <a:pt x="969" y="4707905"/>
                  <a:pt x="969" y="38861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98000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hulp nodig?</a:t>
            </a:r>
            <a:br>
              <a:rPr lang="en-US" dirty="0"/>
            </a:br>
            <a:r>
              <a:rPr lang="en-US" dirty="0"/>
              <a:t>Aan de zijkant van de slides, </a:t>
            </a:r>
            <a:br>
              <a:rPr lang="en-US" dirty="0"/>
            </a:br>
            <a:r>
              <a:rPr lang="en-US" dirty="0"/>
              <a:t>hebben wij extra instructies voor je neergezet. </a:t>
            </a:r>
            <a:endParaRPr lang="nl-NL" dirty="0"/>
          </a:p>
        </p:txBody>
      </p:sp>
      <p:sp>
        <p:nvSpPr>
          <p:cNvPr id="156" name="Tijdelijke aanduiding voor tekst 8">
            <a:extLst>
              <a:ext uri="{FF2B5EF4-FFF2-40B4-BE49-F238E27FC236}">
                <a16:creationId xmlns:a16="http://schemas.microsoft.com/office/drawing/2014/main" id="{BCBE27A4-F0B0-47F3-8F05-193F770F4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63" name="Tijdelijke aanduiding voor tekst 10">
            <a:extLst>
              <a:ext uri="{FF2B5EF4-FFF2-40B4-BE49-F238E27FC236}">
                <a16:creationId xmlns:a16="http://schemas.microsoft.com/office/drawing/2014/main" id="{86C488BE-CD67-4B32-A606-FC5BB6D6D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87FA33-B4B8-4EBF-B718-50D202A73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6" y="481065"/>
            <a:ext cx="5122800" cy="58573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endParaRPr lang="en-GB" dirty="0"/>
          </a:p>
        </p:txBody>
      </p: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72519822-DEED-45EC-A538-7CFB43CF7F90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354" name="Groep 353">
              <a:extLst>
                <a:ext uri="{FF2B5EF4-FFF2-40B4-BE49-F238E27FC236}">
                  <a16:creationId xmlns:a16="http://schemas.microsoft.com/office/drawing/2014/main" id="{730A6435-8A8C-494E-8B54-7C88E0A3FECE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356" name="Rechte verbindingslijn 355">
                <a:extLst>
                  <a:ext uri="{FF2B5EF4-FFF2-40B4-BE49-F238E27FC236}">
                    <a16:creationId xmlns:a16="http://schemas.microsoft.com/office/drawing/2014/main" id="{87981F9D-8C02-4E29-B36A-50DD894186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57" name="Rechthoek 356">
                <a:extLst>
                  <a:ext uri="{FF2B5EF4-FFF2-40B4-BE49-F238E27FC236}">
                    <a16:creationId xmlns:a16="http://schemas.microsoft.com/office/drawing/2014/main" id="{2F93A661-C716-4198-B5A0-3CA65F5C68E0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358" name="Meer informatie">
                <a:extLst>
                  <a:ext uri="{FF2B5EF4-FFF2-40B4-BE49-F238E27FC236}">
                    <a16:creationId xmlns:a16="http://schemas.microsoft.com/office/drawing/2014/main" id="{19BDC91B-EDAF-42C8-8197-92CF922187E7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433" name="Freeform 101">
                  <a:extLst>
                    <a:ext uri="{FF2B5EF4-FFF2-40B4-BE49-F238E27FC236}">
                      <a16:creationId xmlns:a16="http://schemas.microsoft.com/office/drawing/2014/main" id="{BF76ACC7-20CB-4A40-BF5C-A9B5245306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434" name="Rechthoek 433">
                  <a:extLst>
                    <a:ext uri="{FF2B5EF4-FFF2-40B4-BE49-F238E27FC236}">
                      <a16:creationId xmlns:a16="http://schemas.microsoft.com/office/drawing/2014/main" id="{C581E522-0B18-4B96-AB57-F184719C513B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435" name="Rechte verbindingslijn 434">
                  <a:extLst>
                    <a:ext uri="{FF2B5EF4-FFF2-40B4-BE49-F238E27FC236}">
                      <a16:creationId xmlns:a16="http://schemas.microsoft.com/office/drawing/2014/main" id="{D1E8A1A8-408B-422F-9934-FCED61AB1A9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59" name="Rechthoek 358">
                <a:extLst>
                  <a:ext uri="{FF2B5EF4-FFF2-40B4-BE49-F238E27FC236}">
                    <a16:creationId xmlns:a16="http://schemas.microsoft.com/office/drawing/2014/main" id="{B9EEDCF3-D7D0-4A52-B744-DED2FE387B1D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360" name="Ovaal 359">
                <a:extLst>
                  <a:ext uri="{FF2B5EF4-FFF2-40B4-BE49-F238E27FC236}">
                    <a16:creationId xmlns:a16="http://schemas.microsoft.com/office/drawing/2014/main" id="{57B1482F-DD0C-416F-8FFB-1E32FD31A13B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61" name="Rechte verbindingslijn 360">
                <a:extLst>
                  <a:ext uri="{FF2B5EF4-FFF2-40B4-BE49-F238E27FC236}">
                    <a16:creationId xmlns:a16="http://schemas.microsoft.com/office/drawing/2014/main" id="{BA299932-3EC3-434A-B1AB-A0F6B9AA73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362" name="Groep 361">
                <a:extLst>
                  <a:ext uri="{FF2B5EF4-FFF2-40B4-BE49-F238E27FC236}">
                    <a16:creationId xmlns:a16="http://schemas.microsoft.com/office/drawing/2014/main" id="{B83CE224-D989-4E65-8D7C-637A801FFF37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381" name="Rechthoek 380">
                  <a:extLst>
                    <a:ext uri="{FF2B5EF4-FFF2-40B4-BE49-F238E27FC236}">
                      <a16:creationId xmlns:a16="http://schemas.microsoft.com/office/drawing/2014/main" id="{BC61B6A6-335D-46BF-BA9A-F5B548266DD3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382" name="Rechte verbindingslijn 381">
                  <a:extLst>
                    <a:ext uri="{FF2B5EF4-FFF2-40B4-BE49-F238E27FC236}">
                      <a16:creationId xmlns:a16="http://schemas.microsoft.com/office/drawing/2014/main" id="{D8FE6776-89F2-4206-A428-4EC396D2D2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Rechte verbindingslijn 382">
                  <a:extLst>
                    <a:ext uri="{FF2B5EF4-FFF2-40B4-BE49-F238E27FC236}">
                      <a16:creationId xmlns:a16="http://schemas.microsoft.com/office/drawing/2014/main" id="{B7675815-117A-477A-A151-AC086860F80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4" name="Rechthoek 383">
                  <a:extLst>
                    <a:ext uri="{FF2B5EF4-FFF2-40B4-BE49-F238E27FC236}">
                      <a16:creationId xmlns:a16="http://schemas.microsoft.com/office/drawing/2014/main" id="{4F22DD7A-9A6F-4CAD-B5CD-EF86195C8B71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85" name="Groep 384">
                  <a:extLst>
                    <a:ext uri="{FF2B5EF4-FFF2-40B4-BE49-F238E27FC236}">
                      <a16:creationId xmlns:a16="http://schemas.microsoft.com/office/drawing/2014/main" id="{B72EBEA7-7FA8-41E1-A34F-8C44D824EF5C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424" name="Groep 423">
                    <a:extLst>
                      <a:ext uri="{FF2B5EF4-FFF2-40B4-BE49-F238E27FC236}">
                        <a16:creationId xmlns:a16="http://schemas.microsoft.com/office/drawing/2014/main" id="{6417E7A1-02BF-4E80-84F0-BBB47C4660E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28" name="Rechte verbindingslijn 427">
                      <a:extLst>
                        <a:ext uri="{FF2B5EF4-FFF2-40B4-BE49-F238E27FC236}">
                          <a16:creationId xmlns:a16="http://schemas.microsoft.com/office/drawing/2014/main" id="{A9E2F99F-88A5-4A18-8252-FCDAFA889E2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9" name="Rechte verbindingslijn 428">
                      <a:extLst>
                        <a:ext uri="{FF2B5EF4-FFF2-40B4-BE49-F238E27FC236}">
                          <a16:creationId xmlns:a16="http://schemas.microsoft.com/office/drawing/2014/main" id="{6BE930F6-4586-42C7-A76E-982D0070935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0" name="Rechte verbindingslijn 429">
                      <a:extLst>
                        <a:ext uri="{FF2B5EF4-FFF2-40B4-BE49-F238E27FC236}">
                          <a16:creationId xmlns:a16="http://schemas.microsoft.com/office/drawing/2014/main" id="{22AB5268-1E1B-435B-9665-0F91D818A2B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1" name="Rechte verbindingslijn 430">
                      <a:extLst>
                        <a:ext uri="{FF2B5EF4-FFF2-40B4-BE49-F238E27FC236}">
                          <a16:creationId xmlns:a16="http://schemas.microsoft.com/office/drawing/2014/main" id="{0491EC62-C889-4978-8F24-481764238A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2" name="Rechte verbindingslijn 431">
                      <a:extLst>
                        <a:ext uri="{FF2B5EF4-FFF2-40B4-BE49-F238E27FC236}">
                          <a16:creationId xmlns:a16="http://schemas.microsoft.com/office/drawing/2014/main" id="{2B7290EB-4998-409D-90D1-FA9304E821B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25" name="Groep 424">
                    <a:extLst>
                      <a:ext uri="{FF2B5EF4-FFF2-40B4-BE49-F238E27FC236}">
                        <a16:creationId xmlns:a16="http://schemas.microsoft.com/office/drawing/2014/main" id="{A7FB6639-C49C-406C-BC55-6F54B594C74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26" name="Rechthoek 425">
                      <a:extLst>
                        <a:ext uri="{FF2B5EF4-FFF2-40B4-BE49-F238E27FC236}">
                          <a16:creationId xmlns:a16="http://schemas.microsoft.com/office/drawing/2014/main" id="{387D98DF-6259-4732-8B2F-2E4B0194984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27" name="Pijl: punthaak 426">
                      <a:extLst>
                        <a:ext uri="{FF2B5EF4-FFF2-40B4-BE49-F238E27FC236}">
                          <a16:creationId xmlns:a16="http://schemas.microsoft.com/office/drawing/2014/main" id="{7FDC6C97-AF98-40EF-A396-7129A1BFA18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86" name="Groep 385">
                  <a:extLst>
                    <a:ext uri="{FF2B5EF4-FFF2-40B4-BE49-F238E27FC236}">
                      <a16:creationId xmlns:a16="http://schemas.microsoft.com/office/drawing/2014/main" id="{951018D5-470C-4990-BAC3-4F0C0BA6484B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415" name="Groep 414">
                    <a:extLst>
                      <a:ext uri="{FF2B5EF4-FFF2-40B4-BE49-F238E27FC236}">
                        <a16:creationId xmlns:a16="http://schemas.microsoft.com/office/drawing/2014/main" id="{618851E3-DD3C-4EC2-9BFB-1EFC257D7FA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19" name="Rechte verbindingslijn 418">
                      <a:extLst>
                        <a:ext uri="{FF2B5EF4-FFF2-40B4-BE49-F238E27FC236}">
                          <a16:creationId xmlns:a16="http://schemas.microsoft.com/office/drawing/2014/main" id="{91409CDD-BE40-435D-A0E8-54BDEFA6C07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0" name="Rechte verbindingslijn 419">
                      <a:extLst>
                        <a:ext uri="{FF2B5EF4-FFF2-40B4-BE49-F238E27FC236}">
                          <a16:creationId xmlns:a16="http://schemas.microsoft.com/office/drawing/2014/main" id="{BBB2DA3C-019F-4FB4-A1F7-E8E6D0606E6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1" name="Rechte verbindingslijn 420">
                      <a:extLst>
                        <a:ext uri="{FF2B5EF4-FFF2-40B4-BE49-F238E27FC236}">
                          <a16:creationId xmlns:a16="http://schemas.microsoft.com/office/drawing/2014/main" id="{90FF502F-C99B-42D8-A8EC-54DAF74AB7D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2" name="Rechte verbindingslijn 421">
                      <a:extLst>
                        <a:ext uri="{FF2B5EF4-FFF2-40B4-BE49-F238E27FC236}">
                          <a16:creationId xmlns:a16="http://schemas.microsoft.com/office/drawing/2014/main" id="{665D4495-EFCE-45D4-B9FE-96554C8BD76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3" name="Rechte verbindingslijn 422">
                      <a:extLst>
                        <a:ext uri="{FF2B5EF4-FFF2-40B4-BE49-F238E27FC236}">
                          <a16:creationId xmlns:a16="http://schemas.microsoft.com/office/drawing/2014/main" id="{0F8E976C-0901-451E-BECF-10DF4C9B059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16" name="Groep 415">
                    <a:extLst>
                      <a:ext uri="{FF2B5EF4-FFF2-40B4-BE49-F238E27FC236}">
                        <a16:creationId xmlns:a16="http://schemas.microsoft.com/office/drawing/2014/main" id="{1EA7F559-8508-4499-941A-2E28A570882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17" name="Rechthoek 416">
                      <a:extLst>
                        <a:ext uri="{FF2B5EF4-FFF2-40B4-BE49-F238E27FC236}">
                          <a16:creationId xmlns:a16="http://schemas.microsoft.com/office/drawing/2014/main" id="{EC1EC8FB-5FD2-45BE-B123-5B17D3F4A74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18" name="Pijl: punthaak 417">
                      <a:extLst>
                        <a:ext uri="{FF2B5EF4-FFF2-40B4-BE49-F238E27FC236}">
                          <a16:creationId xmlns:a16="http://schemas.microsoft.com/office/drawing/2014/main" id="{B6E44B24-D805-4BC3-A21B-A1D65079F45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87" name="Rechte verbindingslijn 386">
                  <a:extLst>
                    <a:ext uri="{FF2B5EF4-FFF2-40B4-BE49-F238E27FC236}">
                      <a16:creationId xmlns:a16="http://schemas.microsoft.com/office/drawing/2014/main" id="{947CF988-8185-47DC-A4FC-A8106C086A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88" name="Rechte verbindingslijn 387">
                  <a:extLst>
                    <a:ext uri="{FF2B5EF4-FFF2-40B4-BE49-F238E27FC236}">
                      <a16:creationId xmlns:a16="http://schemas.microsoft.com/office/drawing/2014/main" id="{3B417894-C2FD-4153-9F86-A80CD1D482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389" name="Groep 388">
                  <a:extLst>
                    <a:ext uri="{FF2B5EF4-FFF2-40B4-BE49-F238E27FC236}">
                      <a16:creationId xmlns:a16="http://schemas.microsoft.com/office/drawing/2014/main" id="{794D0631-C2B1-4774-89B6-64820113332A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404" name="Rechthoek 403">
                    <a:extLst>
                      <a:ext uri="{FF2B5EF4-FFF2-40B4-BE49-F238E27FC236}">
                        <a16:creationId xmlns:a16="http://schemas.microsoft.com/office/drawing/2014/main" id="{E3FEC0D8-C37A-497B-83D4-3958C3145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05" name="Groep 404">
                    <a:extLst>
                      <a:ext uri="{FF2B5EF4-FFF2-40B4-BE49-F238E27FC236}">
                        <a16:creationId xmlns:a16="http://schemas.microsoft.com/office/drawing/2014/main" id="{60FF2DCA-C827-49E1-8A78-8712942378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406" name="Groep 405">
                      <a:extLst>
                        <a:ext uri="{FF2B5EF4-FFF2-40B4-BE49-F238E27FC236}">
                          <a16:creationId xmlns:a16="http://schemas.microsoft.com/office/drawing/2014/main" id="{1996B89F-9889-4071-909A-8F0E9CFF9A5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410" name="Rechte verbindingslijn 409">
                        <a:extLst>
                          <a:ext uri="{FF2B5EF4-FFF2-40B4-BE49-F238E27FC236}">
                            <a16:creationId xmlns:a16="http://schemas.microsoft.com/office/drawing/2014/main" id="{5B456550-1384-4708-9280-CD681BB990E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1" name="Rechte verbindingslijn 410">
                        <a:extLst>
                          <a:ext uri="{FF2B5EF4-FFF2-40B4-BE49-F238E27FC236}">
                            <a16:creationId xmlns:a16="http://schemas.microsoft.com/office/drawing/2014/main" id="{1E884E41-202F-4D0E-B74B-FA57CE843DD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2" name="Rechte verbindingslijn 411">
                        <a:extLst>
                          <a:ext uri="{FF2B5EF4-FFF2-40B4-BE49-F238E27FC236}">
                            <a16:creationId xmlns:a16="http://schemas.microsoft.com/office/drawing/2014/main" id="{83CB9826-BBF8-49A8-8623-FAD1231758B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3" name="Rechte verbindingslijn 412">
                        <a:extLst>
                          <a:ext uri="{FF2B5EF4-FFF2-40B4-BE49-F238E27FC236}">
                            <a16:creationId xmlns:a16="http://schemas.microsoft.com/office/drawing/2014/main" id="{8814D7BB-340F-499C-83FD-56A09D02BC1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4" name="Rechte verbindingslijn 413">
                        <a:extLst>
                          <a:ext uri="{FF2B5EF4-FFF2-40B4-BE49-F238E27FC236}">
                            <a16:creationId xmlns:a16="http://schemas.microsoft.com/office/drawing/2014/main" id="{BD963702-E493-4635-A401-CC0BEA30457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07" name="Groep 406">
                      <a:extLst>
                        <a:ext uri="{FF2B5EF4-FFF2-40B4-BE49-F238E27FC236}">
                          <a16:creationId xmlns:a16="http://schemas.microsoft.com/office/drawing/2014/main" id="{1C779C08-F806-4FEB-A577-9D32BB45BDA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08" name="Rechthoek 407">
                        <a:extLst>
                          <a:ext uri="{FF2B5EF4-FFF2-40B4-BE49-F238E27FC236}">
                            <a16:creationId xmlns:a16="http://schemas.microsoft.com/office/drawing/2014/main" id="{6BE50A16-344D-4271-B946-DE6AD9E2A84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09" name="Pijl: punthaak 408">
                        <a:extLst>
                          <a:ext uri="{FF2B5EF4-FFF2-40B4-BE49-F238E27FC236}">
                            <a16:creationId xmlns:a16="http://schemas.microsoft.com/office/drawing/2014/main" id="{FE8256A2-AE50-481C-99EB-ACED062A4A7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0" name="Groep 389">
                  <a:extLst>
                    <a:ext uri="{FF2B5EF4-FFF2-40B4-BE49-F238E27FC236}">
                      <a16:creationId xmlns:a16="http://schemas.microsoft.com/office/drawing/2014/main" id="{0438EBB5-2411-4411-B2F7-970BDAF9971F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393" name="Rechthoek 392">
                    <a:extLst>
                      <a:ext uri="{FF2B5EF4-FFF2-40B4-BE49-F238E27FC236}">
                        <a16:creationId xmlns:a16="http://schemas.microsoft.com/office/drawing/2014/main" id="{72F08BE6-C2AA-46D0-87E0-D84615492C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94" name="Groep 393">
                    <a:extLst>
                      <a:ext uri="{FF2B5EF4-FFF2-40B4-BE49-F238E27FC236}">
                        <a16:creationId xmlns:a16="http://schemas.microsoft.com/office/drawing/2014/main" id="{813FBB6C-871C-4F19-A82A-A3AC9C116FB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95" name="Groep 394">
                      <a:extLst>
                        <a:ext uri="{FF2B5EF4-FFF2-40B4-BE49-F238E27FC236}">
                          <a16:creationId xmlns:a16="http://schemas.microsoft.com/office/drawing/2014/main" id="{4981708B-AC5C-4912-B747-7274837A72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399" name="Rechte verbindingslijn 398">
                        <a:extLst>
                          <a:ext uri="{FF2B5EF4-FFF2-40B4-BE49-F238E27FC236}">
                            <a16:creationId xmlns:a16="http://schemas.microsoft.com/office/drawing/2014/main" id="{91282625-22DB-46DD-AF76-03F6CF49C25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0" name="Rechte verbindingslijn 399">
                        <a:extLst>
                          <a:ext uri="{FF2B5EF4-FFF2-40B4-BE49-F238E27FC236}">
                            <a16:creationId xmlns:a16="http://schemas.microsoft.com/office/drawing/2014/main" id="{F08FE725-17FA-4094-B632-DA3EB1CA280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1" name="Rechte verbindingslijn 400">
                        <a:extLst>
                          <a:ext uri="{FF2B5EF4-FFF2-40B4-BE49-F238E27FC236}">
                            <a16:creationId xmlns:a16="http://schemas.microsoft.com/office/drawing/2014/main" id="{2E498095-3ADE-453D-BF3C-31E8408D852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2" name="Rechte verbindingslijn 401">
                        <a:extLst>
                          <a:ext uri="{FF2B5EF4-FFF2-40B4-BE49-F238E27FC236}">
                            <a16:creationId xmlns:a16="http://schemas.microsoft.com/office/drawing/2014/main" id="{96D720A3-E773-4F54-80FD-845DF65BDF4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3" name="Rechte verbindingslijn 402">
                        <a:extLst>
                          <a:ext uri="{FF2B5EF4-FFF2-40B4-BE49-F238E27FC236}">
                            <a16:creationId xmlns:a16="http://schemas.microsoft.com/office/drawing/2014/main" id="{F0A8390E-B93B-4A4C-A4AB-C79DDF12CCA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96" name="Groep 395">
                      <a:extLst>
                        <a:ext uri="{FF2B5EF4-FFF2-40B4-BE49-F238E27FC236}">
                          <a16:creationId xmlns:a16="http://schemas.microsoft.com/office/drawing/2014/main" id="{AC851C05-34A4-422B-A516-A8E4EC351047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97" name="Rechthoek 396">
                        <a:extLst>
                          <a:ext uri="{FF2B5EF4-FFF2-40B4-BE49-F238E27FC236}">
                            <a16:creationId xmlns:a16="http://schemas.microsoft.com/office/drawing/2014/main" id="{CDCFFCBA-0FDA-4421-B702-7D12D9DC92B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98" name="Pijl: punthaak 397">
                        <a:extLst>
                          <a:ext uri="{FF2B5EF4-FFF2-40B4-BE49-F238E27FC236}">
                            <a16:creationId xmlns:a16="http://schemas.microsoft.com/office/drawing/2014/main" id="{A28CEA93-4D59-4F63-872B-BA0E46CBA7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391" name="Rechthoek 390">
                  <a:extLst>
                    <a:ext uri="{FF2B5EF4-FFF2-40B4-BE49-F238E27FC236}">
                      <a16:creationId xmlns:a16="http://schemas.microsoft.com/office/drawing/2014/main" id="{AE127941-7106-4E47-B9A6-409612AF8EB5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92" name="Rechthoek 391">
                  <a:extLst>
                    <a:ext uri="{FF2B5EF4-FFF2-40B4-BE49-F238E27FC236}">
                      <a16:creationId xmlns:a16="http://schemas.microsoft.com/office/drawing/2014/main" id="{4B2318BD-7F3E-452B-BDFB-492D144F2C14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363" name="Rechte verbindingslijn 362">
                <a:extLst>
                  <a:ext uri="{FF2B5EF4-FFF2-40B4-BE49-F238E27FC236}">
                    <a16:creationId xmlns:a16="http://schemas.microsoft.com/office/drawing/2014/main" id="{6E960313-7E5F-4D13-A608-31B0C41D87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64" name="Rechthoek 363">
                <a:extLst>
                  <a:ext uri="{FF2B5EF4-FFF2-40B4-BE49-F238E27FC236}">
                    <a16:creationId xmlns:a16="http://schemas.microsoft.com/office/drawing/2014/main" id="{AB433C1A-A05B-4363-93F7-A6269B1C8818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5" name="Ovaal 364">
                <a:extLst>
                  <a:ext uri="{FF2B5EF4-FFF2-40B4-BE49-F238E27FC236}">
                    <a16:creationId xmlns:a16="http://schemas.microsoft.com/office/drawing/2014/main" id="{9097A171-0D60-4BAA-9DB4-2663639D01EE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66" name="Rechthoek 365">
                <a:extLst>
                  <a:ext uri="{FF2B5EF4-FFF2-40B4-BE49-F238E27FC236}">
                    <a16:creationId xmlns:a16="http://schemas.microsoft.com/office/drawing/2014/main" id="{3EE6218E-A099-4607-AACF-27080463996C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7" name="Ovaal 366">
                <a:extLst>
                  <a:ext uri="{FF2B5EF4-FFF2-40B4-BE49-F238E27FC236}">
                    <a16:creationId xmlns:a16="http://schemas.microsoft.com/office/drawing/2014/main" id="{10ADFC62-831F-47E1-A56B-9765C51BE3D5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68" name="Rechthoek 367">
                <a:extLst>
                  <a:ext uri="{FF2B5EF4-FFF2-40B4-BE49-F238E27FC236}">
                    <a16:creationId xmlns:a16="http://schemas.microsoft.com/office/drawing/2014/main" id="{42E600DB-CA99-4AA7-9CF4-0D9AE3113100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69" name="Ovaal 368">
                <a:extLst>
                  <a:ext uri="{FF2B5EF4-FFF2-40B4-BE49-F238E27FC236}">
                    <a16:creationId xmlns:a16="http://schemas.microsoft.com/office/drawing/2014/main" id="{2C96459D-0E67-4A20-A8EE-4C5B7CC8E3DA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370" name="Rechthoek 369">
                <a:extLst>
                  <a:ext uri="{FF2B5EF4-FFF2-40B4-BE49-F238E27FC236}">
                    <a16:creationId xmlns:a16="http://schemas.microsoft.com/office/drawing/2014/main" id="{6A2B57CC-9AE8-485B-BE3B-72D5D5539D1B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371" name="Ovaal 370">
                <a:extLst>
                  <a:ext uri="{FF2B5EF4-FFF2-40B4-BE49-F238E27FC236}">
                    <a16:creationId xmlns:a16="http://schemas.microsoft.com/office/drawing/2014/main" id="{071619EA-3254-4813-885C-7498B635416C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372" name="Rechthoek 371">
                <a:extLst>
                  <a:ext uri="{FF2B5EF4-FFF2-40B4-BE49-F238E27FC236}">
                    <a16:creationId xmlns:a16="http://schemas.microsoft.com/office/drawing/2014/main" id="{707BBB5E-F0BD-4167-8E20-F14DC86EC75D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373" name="Ovaal 372">
                <a:extLst>
                  <a:ext uri="{FF2B5EF4-FFF2-40B4-BE49-F238E27FC236}">
                    <a16:creationId xmlns:a16="http://schemas.microsoft.com/office/drawing/2014/main" id="{757D327C-308C-4CFD-B52E-FCD37A3659A8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374" name="Rechthoek 373">
                <a:extLst>
                  <a:ext uri="{FF2B5EF4-FFF2-40B4-BE49-F238E27FC236}">
                    <a16:creationId xmlns:a16="http://schemas.microsoft.com/office/drawing/2014/main" id="{4CF0D41A-E7F8-445F-A44D-18175ED8F2F7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75" name="Ovaal 374">
                <a:extLst>
                  <a:ext uri="{FF2B5EF4-FFF2-40B4-BE49-F238E27FC236}">
                    <a16:creationId xmlns:a16="http://schemas.microsoft.com/office/drawing/2014/main" id="{ECAA9C20-C514-42BC-86DB-9D0822780B62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376" name="Rechthoek 375">
                <a:extLst>
                  <a:ext uri="{FF2B5EF4-FFF2-40B4-BE49-F238E27FC236}">
                    <a16:creationId xmlns:a16="http://schemas.microsoft.com/office/drawing/2014/main" id="{CC760E41-03A9-46A8-8F65-EADF2EC2664E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77" name="Ovaal 376">
                <a:extLst>
                  <a:ext uri="{FF2B5EF4-FFF2-40B4-BE49-F238E27FC236}">
                    <a16:creationId xmlns:a16="http://schemas.microsoft.com/office/drawing/2014/main" id="{AE34B6D5-9B11-4C4E-A5FB-9A8481FE3B5E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378" name="Rechthoek 377">
                <a:extLst>
                  <a:ext uri="{FF2B5EF4-FFF2-40B4-BE49-F238E27FC236}">
                    <a16:creationId xmlns:a16="http://schemas.microsoft.com/office/drawing/2014/main" id="{BC45962F-227B-4C58-B71E-FB6A55559BEB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79" name="Ovaal 378">
                <a:extLst>
                  <a:ext uri="{FF2B5EF4-FFF2-40B4-BE49-F238E27FC236}">
                    <a16:creationId xmlns:a16="http://schemas.microsoft.com/office/drawing/2014/main" id="{51562C40-A75A-4622-9986-043DBBBA072F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380" name="Rechthoek 379">
                <a:extLst>
                  <a:ext uri="{FF2B5EF4-FFF2-40B4-BE49-F238E27FC236}">
                    <a16:creationId xmlns:a16="http://schemas.microsoft.com/office/drawing/2014/main" id="{2A54233C-DACF-4699-A880-B28763C5ECE3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355" name="Rechthoek 354">
              <a:extLst>
                <a:ext uri="{FF2B5EF4-FFF2-40B4-BE49-F238E27FC236}">
                  <a16:creationId xmlns:a16="http://schemas.microsoft.com/office/drawing/2014/main" id="{D6A4899F-D6A7-4139-A4E8-37E318ECADEE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0" name="Tijdelijke aanduiding voor dianummer 3">
            <a:extLst>
              <a:ext uri="{FF2B5EF4-FFF2-40B4-BE49-F238E27FC236}">
                <a16:creationId xmlns:a16="http://schemas.microsoft.com/office/drawing/2014/main" id="{5389C769-07EF-482B-9B6F-66B099655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- 7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19996" y="1489066"/>
            <a:ext cx="4136785" cy="435809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/>
              <a:t>Numerieke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356" name="Tekstvak 355">
            <a:extLst>
              <a:ext uri="{FF2B5EF4-FFF2-40B4-BE49-F238E27FC236}">
                <a16:creationId xmlns:a16="http://schemas.microsoft.com/office/drawing/2014/main" id="{034F7728-C4D6-4BDC-BF8F-744A14F815E5}"/>
              </a:ext>
            </a:extLst>
          </p:cNvPr>
          <p:cNvSpPr txBox="1"/>
          <p:nvPr userDrawn="1"/>
        </p:nvSpPr>
        <p:spPr>
          <a:xfrm>
            <a:off x="1235682" y="-532599"/>
            <a:ext cx="1095631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25% - 75%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TEKST - AFBEELDING</a:t>
            </a:r>
          </a:p>
        </p:txBody>
      </p:sp>
      <p:grpSp>
        <p:nvGrpSpPr>
          <p:cNvPr id="270" name="Instructie">
            <a:extLst>
              <a:ext uri="{FF2B5EF4-FFF2-40B4-BE49-F238E27FC236}">
                <a16:creationId xmlns:a16="http://schemas.microsoft.com/office/drawing/2014/main" id="{2D1E21FD-9ABA-4760-A7FB-48D06644DA77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271" name="Groep 270">
              <a:extLst>
                <a:ext uri="{FF2B5EF4-FFF2-40B4-BE49-F238E27FC236}">
                  <a16:creationId xmlns:a16="http://schemas.microsoft.com/office/drawing/2014/main" id="{37087D87-4DEC-4FFC-8DFC-E96F1523A8B9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376" name="Rechthoek 375">
                <a:extLst>
                  <a:ext uri="{FF2B5EF4-FFF2-40B4-BE49-F238E27FC236}">
                    <a16:creationId xmlns:a16="http://schemas.microsoft.com/office/drawing/2014/main" id="{523A50A3-B5CE-4041-B841-487975DC778D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Rechthoek 376">
                <a:extLst>
                  <a:ext uri="{FF2B5EF4-FFF2-40B4-BE49-F238E27FC236}">
                    <a16:creationId xmlns:a16="http://schemas.microsoft.com/office/drawing/2014/main" id="{F59DF69A-5893-4213-9BB0-363CCD406D9F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Tekstvak 377">
                <a:extLst>
                  <a:ext uri="{FF2B5EF4-FFF2-40B4-BE49-F238E27FC236}">
                    <a16:creationId xmlns:a16="http://schemas.microsoft.com/office/drawing/2014/main" id="{B23CDB9A-F91A-463C-943F-2E2847DBA617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379" name="Tekstvak 378">
                <a:extLst>
                  <a:ext uri="{FF2B5EF4-FFF2-40B4-BE49-F238E27FC236}">
                    <a16:creationId xmlns:a16="http://schemas.microsoft.com/office/drawing/2014/main" id="{8B0377D2-CBC5-459F-B8B1-B28B54A3933A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380" name="Picture 3">
                <a:extLst>
                  <a:ext uri="{FF2B5EF4-FFF2-40B4-BE49-F238E27FC236}">
                    <a16:creationId xmlns:a16="http://schemas.microsoft.com/office/drawing/2014/main" id="{68E1D0C2-811E-4F4B-8E9D-F4DF24ADB4E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1" name="Gelijkbenige driehoek 380">
                <a:extLst>
                  <a:ext uri="{FF2B5EF4-FFF2-40B4-BE49-F238E27FC236}">
                    <a16:creationId xmlns:a16="http://schemas.microsoft.com/office/drawing/2014/main" id="{B41F2801-E672-402B-8246-BDBF0A316008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82" name="Groep 381">
                <a:extLst>
                  <a:ext uri="{FF2B5EF4-FFF2-40B4-BE49-F238E27FC236}">
                    <a16:creationId xmlns:a16="http://schemas.microsoft.com/office/drawing/2014/main" id="{EBADC49A-0E9E-4923-8401-C125FEB030F2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387" name="Rechthoek 386">
                  <a:extLst>
                    <a:ext uri="{FF2B5EF4-FFF2-40B4-BE49-F238E27FC236}">
                      <a16:creationId xmlns:a16="http://schemas.microsoft.com/office/drawing/2014/main" id="{341E1271-3A66-4F4A-813B-F8ABA96C714F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88" name="Rechthoek 387">
                  <a:extLst>
                    <a:ext uri="{FF2B5EF4-FFF2-40B4-BE49-F238E27FC236}">
                      <a16:creationId xmlns:a16="http://schemas.microsoft.com/office/drawing/2014/main" id="{15A39FD5-46DE-4DCA-BC54-9E0D762D03A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89" name="Rechthoek 388">
                  <a:extLst>
                    <a:ext uri="{FF2B5EF4-FFF2-40B4-BE49-F238E27FC236}">
                      <a16:creationId xmlns:a16="http://schemas.microsoft.com/office/drawing/2014/main" id="{89523E02-0AA4-4BE7-A649-DCC0291EE18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383" name="Groep 382">
                <a:extLst>
                  <a:ext uri="{FF2B5EF4-FFF2-40B4-BE49-F238E27FC236}">
                    <a16:creationId xmlns:a16="http://schemas.microsoft.com/office/drawing/2014/main" id="{233B9898-F296-432A-88C5-00CC00113DC5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384" name="Rechthoek 383">
                  <a:extLst>
                    <a:ext uri="{FF2B5EF4-FFF2-40B4-BE49-F238E27FC236}">
                      <a16:creationId xmlns:a16="http://schemas.microsoft.com/office/drawing/2014/main" id="{52B10A8B-6235-4D10-BBDE-6401CC82A88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85" name="Rechthoek 384">
                  <a:extLst>
                    <a:ext uri="{FF2B5EF4-FFF2-40B4-BE49-F238E27FC236}">
                      <a16:creationId xmlns:a16="http://schemas.microsoft.com/office/drawing/2014/main" id="{4B9878B8-8FD2-495B-83E0-DE697B6137B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386" name="Rechthoek 385">
                  <a:extLst>
                    <a:ext uri="{FF2B5EF4-FFF2-40B4-BE49-F238E27FC236}">
                      <a16:creationId xmlns:a16="http://schemas.microsoft.com/office/drawing/2014/main" id="{618DADCD-A24E-4072-9694-86AA80BE31B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  <p:grpSp>
          <p:nvGrpSpPr>
            <p:cNvPr id="272" name="Meer informatie">
              <a:extLst>
                <a:ext uri="{FF2B5EF4-FFF2-40B4-BE49-F238E27FC236}">
                  <a16:creationId xmlns:a16="http://schemas.microsoft.com/office/drawing/2014/main" id="{6ED48CB6-9FE2-4711-8D53-A791BE3B6F0E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373" name="Freeform 101">
                <a:extLst>
                  <a:ext uri="{FF2B5EF4-FFF2-40B4-BE49-F238E27FC236}">
                    <a16:creationId xmlns:a16="http://schemas.microsoft.com/office/drawing/2014/main" id="{73CBFFC4-25B1-47D2-8357-D2F987D041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74" name="Rechthoek 373">
                <a:extLst>
                  <a:ext uri="{FF2B5EF4-FFF2-40B4-BE49-F238E27FC236}">
                    <a16:creationId xmlns:a16="http://schemas.microsoft.com/office/drawing/2014/main" id="{81ACE062-54C3-4841-A722-C6A3B1B96F3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75" name="Rechte verbindingslijn 374">
                <a:extLst>
                  <a:ext uri="{FF2B5EF4-FFF2-40B4-BE49-F238E27FC236}">
                    <a16:creationId xmlns:a16="http://schemas.microsoft.com/office/drawing/2014/main" id="{03A6B13E-F8EB-40E0-91D6-8286050188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5BF86124-783D-407B-B057-1D4529DF8859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74" name="Ovaal 273">
              <a:extLst>
                <a:ext uri="{FF2B5EF4-FFF2-40B4-BE49-F238E27FC236}">
                  <a16:creationId xmlns:a16="http://schemas.microsoft.com/office/drawing/2014/main" id="{AEC16C6D-9071-494C-8977-F09385220260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75" name="Rechte verbindingslijn 274">
              <a:extLst>
                <a:ext uri="{FF2B5EF4-FFF2-40B4-BE49-F238E27FC236}">
                  <a16:creationId xmlns:a16="http://schemas.microsoft.com/office/drawing/2014/main" id="{360CA593-CA84-46DB-9D87-DF6CEB7A7C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76" name="Rechte verbindingslijn 275">
              <a:extLst>
                <a:ext uri="{FF2B5EF4-FFF2-40B4-BE49-F238E27FC236}">
                  <a16:creationId xmlns:a16="http://schemas.microsoft.com/office/drawing/2014/main" id="{D3C650BE-E85D-4795-9A68-4598EEB5A3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DFBA9929-903D-46B0-BB91-DDF465922DA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78" name="Rechte verbindingslijn 277">
              <a:extLst>
                <a:ext uri="{FF2B5EF4-FFF2-40B4-BE49-F238E27FC236}">
                  <a16:creationId xmlns:a16="http://schemas.microsoft.com/office/drawing/2014/main" id="{E35534F6-A7CF-41B0-83E1-8F46088F9C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9" name="Ovaal 278">
              <a:extLst>
                <a:ext uri="{FF2B5EF4-FFF2-40B4-BE49-F238E27FC236}">
                  <a16:creationId xmlns:a16="http://schemas.microsoft.com/office/drawing/2014/main" id="{040C73BE-E4CC-40F1-8524-C0C9CB648CDD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E3BEED17-2AB5-425B-A349-A292F1224673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59" name="Groep 358">
              <a:extLst>
                <a:ext uri="{FF2B5EF4-FFF2-40B4-BE49-F238E27FC236}">
                  <a16:creationId xmlns:a16="http://schemas.microsoft.com/office/drawing/2014/main" id="{5C6538A5-8DAF-4FAA-94B9-F0E7D483F0AD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367" name="Rechthoek 366">
                <a:extLst>
                  <a:ext uri="{FF2B5EF4-FFF2-40B4-BE49-F238E27FC236}">
                    <a16:creationId xmlns:a16="http://schemas.microsoft.com/office/drawing/2014/main" id="{8039C096-0BDA-42CD-8A62-B956D4FCAA8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Ovaal 367">
                <a:extLst>
                  <a:ext uri="{FF2B5EF4-FFF2-40B4-BE49-F238E27FC236}">
                    <a16:creationId xmlns:a16="http://schemas.microsoft.com/office/drawing/2014/main" id="{33454D3E-857E-40AD-AF41-4054669EF8F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Vrije vorm: vorm 368">
                <a:extLst>
                  <a:ext uri="{FF2B5EF4-FFF2-40B4-BE49-F238E27FC236}">
                    <a16:creationId xmlns:a16="http://schemas.microsoft.com/office/drawing/2014/main" id="{452E4B42-B77C-4524-8470-43339D01581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Rechthoek: afgeronde hoeken 369">
                <a:extLst>
                  <a:ext uri="{FF2B5EF4-FFF2-40B4-BE49-F238E27FC236}">
                    <a16:creationId xmlns:a16="http://schemas.microsoft.com/office/drawing/2014/main" id="{36B46F55-AC6E-4D54-9AC5-50549FAADD2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1" name="Rechte verbindingslijn 370">
                <a:extLst>
                  <a:ext uri="{FF2B5EF4-FFF2-40B4-BE49-F238E27FC236}">
                    <a16:creationId xmlns:a16="http://schemas.microsoft.com/office/drawing/2014/main" id="{665ADE01-AB6A-4223-BCD4-4C90F9E33B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2" name="Rechte verbindingslijn 371">
                <a:extLst>
                  <a:ext uri="{FF2B5EF4-FFF2-40B4-BE49-F238E27FC236}">
                    <a16:creationId xmlns:a16="http://schemas.microsoft.com/office/drawing/2014/main" id="{A00F2FFC-C26A-4BB3-98E5-7C1B7A8BF043}"/>
                  </a:ext>
                </a:extLst>
              </p:cNvPr>
              <p:cNvCxnSpPr>
                <a:cxnSpLocks/>
                <a:stCxn id="37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0" name="Ovaal 359">
              <a:extLst>
                <a:ext uri="{FF2B5EF4-FFF2-40B4-BE49-F238E27FC236}">
                  <a16:creationId xmlns:a16="http://schemas.microsoft.com/office/drawing/2014/main" id="{5E69930F-A3B4-4D68-9B5C-822FAD4DFA1F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61" name="Rechthoek 360">
              <a:extLst>
                <a:ext uri="{FF2B5EF4-FFF2-40B4-BE49-F238E27FC236}">
                  <a16:creationId xmlns:a16="http://schemas.microsoft.com/office/drawing/2014/main" id="{7C836F2E-ADEF-4736-9380-65B4368FF4D0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62" name="Rechte verbindingslijn 361">
              <a:extLst>
                <a:ext uri="{FF2B5EF4-FFF2-40B4-BE49-F238E27FC236}">
                  <a16:creationId xmlns:a16="http://schemas.microsoft.com/office/drawing/2014/main" id="{99FF2EDA-2554-4627-B79A-4E8408674C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63" name="Groep 362">
              <a:extLst>
                <a:ext uri="{FF2B5EF4-FFF2-40B4-BE49-F238E27FC236}">
                  <a16:creationId xmlns:a16="http://schemas.microsoft.com/office/drawing/2014/main" id="{C6A34FF0-8243-48BD-9778-160F70D9F4A4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364" name="Rechthoek 363">
                <a:extLst>
                  <a:ext uri="{FF2B5EF4-FFF2-40B4-BE49-F238E27FC236}">
                    <a16:creationId xmlns:a16="http://schemas.microsoft.com/office/drawing/2014/main" id="{B64AB3BA-9FF9-4C89-B100-BA05F2D709E8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365" name="Rechte verbindingslijn 364">
                <a:extLst>
                  <a:ext uri="{FF2B5EF4-FFF2-40B4-BE49-F238E27FC236}">
                    <a16:creationId xmlns:a16="http://schemas.microsoft.com/office/drawing/2014/main" id="{9FCFE949-6A5B-4F8D-B0D5-5B7A9F0203B8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6" name="Gelijkbenige driehoek 365">
                <a:extLst>
                  <a:ext uri="{FF2B5EF4-FFF2-40B4-BE49-F238E27FC236}">
                    <a16:creationId xmlns:a16="http://schemas.microsoft.com/office/drawing/2014/main" id="{DB8CD526-9CEA-4DAE-89D0-0797EC5D79DC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5" name="GRID" hidden="1">
            <a:extLst>
              <a:ext uri="{FF2B5EF4-FFF2-40B4-BE49-F238E27FC236}">
                <a16:creationId xmlns:a16="http://schemas.microsoft.com/office/drawing/2014/main" id="{E471D76B-4CD2-4128-9C3A-6B94A6E59B1C}"/>
              </a:ext>
            </a:extLst>
          </p:cNvPr>
          <p:cNvGrpSpPr/>
          <p:nvPr userDrawn="1"/>
        </p:nvGrpSpPr>
        <p:grpSpPr>
          <a:xfrm>
            <a:off x="-2" y="-2"/>
            <a:ext cx="12192002" cy="6358058"/>
            <a:chOff x="0" y="-2"/>
            <a:chExt cx="12169775" cy="6358058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50AC9B0-5CFD-4C5B-A04E-99585EB39D35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3BB3AC8D-F7E1-426D-A040-8CF5B4D83C35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F966044-D914-4373-82DE-A411463F85D0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276E8A5B-C669-4920-A35A-B88E109CABFF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E6224EA7-4C84-46BF-9AB1-8DB214CD11FC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4D524CD8-C4C1-4D1C-8C6B-ED58B7E490C2}"/>
                </a:ext>
              </a:extLst>
            </p:cNvPr>
            <p:cNvSpPr/>
            <p:nvPr userDrawn="1"/>
          </p:nvSpPr>
          <p:spPr>
            <a:xfrm rot="5400000">
              <a:off x="2413314" y="3420022"/>
              <a:ext cx="5372987" cy="50308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74" name="Tijdelijke aanduiding voor afbeelding 173">
            <a:extLst>
              <a:ext uri="{FF2B5EF4-FFF2-40B4-BE49-F238E27FC236}">
                <a16:creationId xmlns:a16="http://schemas.microsoft.com/office/drawing/2014/main" id="{736B12D5-92BC-4016-B0A0-156B0E5F549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361458" y="-1"/>
            <a:ext cx="6830543" cy="5854050"/>
          </a:xfrm>
          <a:custGeom>
            <a:avLst/>
            <a:gdLst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5743746 w 6740792"/>
              <a:gd name="connsiteY11" fmla="*/ 5849370 h 5854050"/>
              <a:gd name="connsiteX12" fmla="*/ 5743746 w 6740792"/>
              <a:gd name="connsiteY12" fmla="*/ 5854049 h 5854050"/>
              <a:gd name="connsiteX13" fmla="*/ 2578345 w 6740792"/>
              <a:gd name="connsiteY13" fmla="*/ 5852160 h 5854050"/>
              <a:gd name="connsiteX14" fmla="*/ 2572434 w 6740792"/>
              <a:gd name="connsiteY14" fmla="*/ 5847161 h 5854050"/>
              <a:gd name="connsiteX15" fmla="*/ 2073910 w 6740792"/>
              <a:gd name="connsiteY15" fmla="*/ 5847161 h 5854050"/>
              <a:gd name="connsiteX16" fmla="*/ 1836281 w 6740792"/>
              <a:gd name="connsiteY16" fmla="*/ 5847161 h 5854050"/>
              <a:gd name="connsiteX17" fmla="*/ 1494183 w 6740792"/>
              <a:gd name="connsiteY17" fmla="*/ 5847161 h 5854050"/>
              <a:gd name="connsiteX18" fmla="*/ 3938 w 6740792"/>
              <a:gd name="connsiteY18" fmla="*/ 4359204 h 5854050"/>
              <a:gd name="connsiteX19" fmla="*/ 3938 w 6740792"/>
              <a:gd name="connsiteY19" fmla="*/ 3994100 h 5854050"/>
              <a:gd name="connsiteX20" fmla="*/ 3938 w 6740792"/>
              <a:gd name="connsiteY20" fmla="*/ 3674999 h 5854050"/>
              <a:gd name="connsiteX21" fmla="*/ 0 w 6740792"/>
              <a:gd name="connsiteY21" fmla="*/ 3671668 h 5854050"/>
              <a:gd name="connsiteX22" fmla="*/ 2869 w 6740792"/>
              <a:gd name="connsiteY22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5743746 w 6740792"/>
              <a:gd name="connsiteY11" fmla="*/ 5849370 h 5854050"/>
              <a:gd name="connsiteX12" fmla="*/ 2578345 w 6740792"/>
              <a:gd name="connsiteY12" fmla="*/ 5852160 h 5854050"/>
              <a:gd name="connsiteX13" fmla="*/ 2572434 w 6740792"/>
              <a:gd name="connsiteY13" fmla="*/ 5847161 h 5854050"/>
              <a:gd name="connsiteX14" fmla="*/ 2073910 w 6740792"/>
              <a:gd name="connsiteY14" fmla="*/ 5847161 h 5854050"/>
              <a:gd name="connsiteX15" fmla="*/ 1836281 w 6740792"/>
              <a:gd name="connsiteY15" fmla="*/ 5847161 h 5854050"/>
              <a:gd name="connsiteX16" fmla="*/ 1494183 w 6740792"/>
              <a:gd name="connsiteY16" fmla="*/ 5847161 h 5854050"/>
              <a:gd name="connsiteX17" fmla="*/ 3938 w 6740792"/>
              <a:gd name="connsiteY17" fmla="*/ 4359204 h 5854050"/>
              <a:gd name="connsiteX18" fmla="*/ 3938 w 6740792"/>
              <a:gd name="connsiteY18" fmla="*/ 3994100 h 5854050"/>
              <a:gd name="connsiteX19" fmla="*/ 3938 w 6740792"/>
              <a:gd name="connsiteY19" fmla="*/ 3674999 h 5854050"/>
              <a:gd name="connsiteX20" fmla="*/ 0 w 6740792"/>
              <a:gd name="connsiteY20" fmla="*/ 3671668 h 5854050"/>
              <a:gd name="connsiteX21" fmla="*/ 2869 w 6740792"/>
              <a:gd name="connsiteY21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2578345 w 6740792"/>
              <a:gd name="connsiteY11" fmla="*/ 5852160 h 5854050"/>
              <a:gd name="connsiteX12" fmla="*/ 2572434 w 6740792"/>
              <a:gd name="connsiteY12" fmla="*/ 5847161 h 5854050"/>
              <a:gd name="connsiteX13" fmla="*/ 2073910 w 6740792"/>
              <a:gd name="connsiteY13" fmla="*/ 5847161 h 5854050"/>
              <a:gd name="connsiteX14" fmla="*/ 1836281 w 6740792"/>
              <a:gd name="connsiteY14" fmla="*/ 5847161 h 5854050"/>
              <a:gd name="connsiteX15" fmla="*/ 1494183 w 6740792"/>
              <a:gd name="connsiteY15" fmla="*/ 5847161 h 5854050"/>
              <a:gd name="connsiteX16" fmla="*/ 3938 w 6740792"/>
              <a:gd name="connsiteY16" fmla="*/ 4359204 h 5854050"/>
              <a:gd name="connsiteX17" fmla="*/ 3938 w 6740792"/>
              <a:gd name="connsiteY17" fmla="*/ 3994100 h 5854050"/>
              <a:gd name="connsiteX18" fmla="*/ 3938 w 6740792"/>
              <a:gd name="connsiteY18" fmla="*/ 3674999 h 5854050"/>
              <a:gd name="connsiteX19" fmla="*/ 0 w 6740792"/>
              <a:gd name="connsiteY19" fmla="*/ 3671668 h 5854050"/>
              <a:gd name="connsiteX20" fmla="*/ 2869 w 6740792"/>
              <a:gd name="connsiteY20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2578345 w 6740792"/>
              <a:gd name="connsiteY11" fmla="*/ 5852160 h 5854050"/>
              <a:gd name="connsiteX12" fmla="*/ 2073910 w 6740792"/>
              <a:gd name="connsiteY12" fmla="*/ 5847161 h 5854050"/>
              <a:gd name="connsiteX13" fmla="*/ 1836281 w 6740792"/>
              <a:gd name="connsiteY13" fmla="*/ 5847161 h 5854050"/>
              <a:gd name="connsiteX14" fmla="*/ 1494183 w 6740792"/>
              <a:gd name="connsiteY14" fmla="*/ 5847161 h 5854050"/>
              <a:gd name="connsiteX15" fmla="*/ 3938 w 6740792"/>
              <a:gd name="connsiteY15" fmla="*/ 4359204 h 5854050"/>
              <a:gd name="connsiteX16" fmla="*/ 3938 w 6740792"/>
              <a:gd name="connsiteY16" fmla="*/ 3994100 h 5854050"/>
              <a:gd name="connsiteX17" fmla="*/ 3938 w 6740792"/>
              <a:gd name="connsiteY17" fmla="*/ 3674999 h 5854050"/>
              <a:gd name="connsiteX18" fmla="*/ 0 w 6740792"/>
              <a:gd name="connsiteY18" fmla="*/ 3671668 h 5854050"/>
              <a:gd name="connsiteX19" fmla="*/ 2869 w 6740792"/>
              <a:gd name="connsiteY19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2073910 w 6740792"/>
              <a:gd name="connsiteY11" fmla="*/ 5847161 h 5854050"/>
              <a:gd name="connsiteX12" fmla="*/ 1836281 w 6740792"/>
              <a:gd name="connsiteY12" fmla="*/ 5847161 h 5854050"/>
              <a:gd name="connsiteX13" fmla="*/ 1494183 w 6740792"/>
              <a:gd name="connsiteY13" fmla="*/ 5847161 h 5854050"/>
              <a:gd name="connsiteX14" fmla="*/ 3938 w 6740792"/>
              <a:gd name="connsiteY14" fmla="*/ 4359204 h 5854050"/>
              <a:gd name="connsiteX15" fmla="*/ 3938 w 6740792"/>
              <a:gd name="connsiteY15" fmla="*/ 3994100 h 5854050"/>
              <a:gd name="connsiteX16" fmla="*/ 3938 w 6740792"/>
              <a:gd name="connsiteY16" fmla="*/ 3674999 h 5854050"/>
              <a:gd name="connsiteX17" fmla="*/ 0 w 6740792"/>
              <a:gd name="connsiteY17" fmla="*/ 3671668 h 5854050"/>
              <a:gd name="connsiteX18" fmla="*/ 2869 w 6740792"/>
              <a:gd name="connsiteY18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1836281 w 6740792"/>
              <a:gd name="connsiteY11" fmla="*/ 5847161 h 5854050"/>
              <a:gd name="connsiteX12" fmla="*/ 1494183 w 6740792"/>
              <a:gd name="connsiteY12" fmla="*/ 5847161 h 5854050"/>
              <a:gd name="connsiteX13" fmla="*/ 3938 w 6740792"/>
              <a:gd name="connsiteY13" fmla="*/ 4359204 h 5854050"/>
              <a:gd name="connsiteX14" fmla="*/ 3938 w 6740792"/>
              <a:gd name="connsiteY14" fmla="*/ 3994100 h 5854050"/>
              <a:gd name="connsiteX15" fmla="*/ 3938 w 6740792"/>
              <a:gd name="connsiteY15" fmla="*/ 3674999 h 5854050"/>
              <a:gd name="connsiteX16" fmla="*/ 0 w 6740792"/>
              <a:gd name="connsiteY16" fmla="*/ 3671668 h 5854050"/>
              <a:gd name="connsiteX17" fmla="*/ 2869 w 6740792"/>
              <a:gd name="connsiteY17" fmla="*/ 0 h 5854050"/>
              <a:gd name="connsiteX0" fmla="*/ 2869 w 6740792"/>
              <a:gd name="connsiteY0" fmla="*/ 0 h 5854050"/>
              <a:gd name="connsiteX1" fmla="*/ 8796 w 6740792"/>
              <a:gd name="connsiteY1" fmla="*/ 0 h 5854050"/>
              <a:gd name="connsiteX2" fmla="*/ 1494183 w 6740792"/>
              <a:gd name="connsiteY2" fmla="*/ 0 h 5854050"/>
              <a:gd name="connsiteX3" fmla="*/ 1836281 w 6740792"/>
              <a:gd name="connsiteY3" fmla="*/ 0 h 5854050"/>
              <a:gd name="connsiteX4" fmla="*/ 2933815 w 6740792"/>
              <a:gd name="connsiteY4" fmla="*/ 0 h 5854050"/>
              <a:gd name="connsiteX5" fmla="*/ 4422470 w 6740792"/>
              <a:gd name="connsiteY5" fmla="*/ 0 h 5854050"/>
              <a:gd name="connsiteX6" fmla="*/ 4701352 w 6740792"/>
              <a:gd name="connsiteY6" fmla="*/ 0 h 5854050"/>
              <a:gd name="connsiteX7" fmla="*/ 5743746 w 6740792"/>
              <a:gd name="connsiteY7" fmla="*/ 0 h 5854050"/>
              <a:gd name="connsiteX8" fmla="*/ 5743746 w 6740792"/>
              <a:gd name="connsiteY8" fmla="*/ 2 h 5854050"/>
              <a:gd name="connsiteX9" fmla="*/ 6740792 w 6740792"/>
              <a:gd name="connsiteY9" fmla="*/ 2 h 5854050"/>
              <a:gd name="connsiteX10" fmla="*/ 6740792 w 6740792"/>
              <a:gd name="connsiteY10" fmla="*/ 5854050 h 5854050"/>
              <a:gd name="connsiteX11" fmla="*/ 1494183 w 6740792"/>
              <a:gd name="connsiteY11" fmla="*/ 5847161 h 5854050"/>
              <a:gd name="connsiteX12" fmla="*/ 3938 w 6740792"/>
              <a:gd name="connsiteY12" fmla="*/ 4359204 h 5854050"/>
              <a:gd name="connsiteX13" fmla="*/ 3938 w 6740792"/>
              <a:gd name="connsiteY13" fmla="*/ 3994100 h 5854050"/>
              <a:gd name="connsiteX14" fmla="*/ 3938 w 6740792"/>
              <a:gd name="connsiteY14" fmla="*/ 3674999 h 5854050"/>
              <a:gd name="connsiteX15" fmla="*/ 0 w 6740792"/>
              <a:gd name="connsiteY15" fmla="*/ 3671668 h 5854050"/>
              <a:gd name="connsiteX16" fmla="*/ 2869 w 6740792"/>
              <a:gd name="connsiteY16" fmla="*/ 0 h 5854050"/>
              <a:gd name="connsiteX0" fmla="*/ 0 w 6737923"/>
              <a:gd name="connsiteY0" fmla="*/ 0 h 5854050"/>
              <a:gd name="connsiteX1" fmla="*/ 5927 w 6737923"/>
              <a:gd name="connsiteY1" fmla="*/ 0 h 5854050"/>
              <a:gd name="connsiteX2" fmla="*/ 1491314 w 6737923"/>
              <a:gd name="connsiteY2" fmla="*/ 0 h 5854050"/>
              <a:gd name="connsiteX3" fmla="*/ 1833412 w 6737923"/>
              <a:gd name="connsiteY3" fmla="*/ 0 h 5854050"/>
              <a:gd name="connsiteX4" fmla="*/ 2930946 w 6737923"/>
              <a:gd name="connsiteY4" fmla="*/ 0 h 5854050"/>
              <a:gd name="connsiteX5" fmla="*/ 4419601 w 6737923"/>
              <a:gd name="connsiteY5" fmla="*/ 0 h 5854050"/>
              <a:gd name="connsiteX6" fmla="*/ 4698483 w 6737923"/>
              <a:gd name="connsiteY6" fmla="*/ 0 h 5854050"/>
              <a:gd name="connsiteX7" fmla="*/ 5740877 w 6737923"/>
              <a:gd name="connsiteY7" fmla="*/ 0 h 5854050"/>
              <a:gd name="connsiteX8" fmla="*/ 5740877 w 6737923"/>
              <a:gd name="connsiteY8" fmla="*/ 2 h 5854050"/>
              <a:gd name="connsiteX9" fmla="*/ 6737923 w 6737923"/>
              <a:gd name="connsiteY9" fmla="*/ 2 h 5854050"/>
              <a:gd name="connsiteX10" fmla="*/ 6737923 w 6737923"/>
              <a:gd name="connsiteY10" fmla="*/ 5854050 h 5854050"/>
              <a:gd name="connsiteX11" fmla="*/ 1491314 w 6737923"/>
              <a:gd name="connsiteY11" fmla="*/ 5847161 h 5854050"/>
              <a:gd name="connsiteX12" fmla="*/ 1069 w 6737923"/>
              <a:gd name="connsiteY12" fmla="*/ 4359204 h 5854050"/>
              <a:gd name="connsiteX13" fmla="*/ 1069 w 6737923"/>
              <a:gd name="connsiteY13" fmla="*/ 3994100 h 5854050"/>
              <a:gd name="connsiteX14" fmla="*/ 1069 w 6737923"/>
              <a:gd name="connsiteY14" fmla="*/ 3674999 h 5854050"/>
              <a:gd name="connsiteX15" fmla="*/ 0 w 6737923"/>
              <a:gd name="connsiteY15" fmla="*/ 0 h 5854050"/>
              <a:gd name="connsiteX0" fmla="*/ 0 w 6737923"/>
              <a:gd name="connsiteY0" fmla="*/ 0 h 5854050"/>
              <a:gd name="connsiteX1" fmla="*/ 5927 w 6737923"/>
              <a:gd name="connsiteY1" fmla="*/ 0 h 5854050"/>
              <a:gd name="connsiteX2" fmla="*/ 1491314 w 6737923"/>
              <a:gd name="connsiteY2" fmla="*/ 0 h 5854050"/>
              <a:gd name="connsiteX3" fmla="*/ 1833412 w 6737923"/>
              <a:gd name="connsiteY3" fmla="*/ 0 h 5854050"/>
              <a:gd name="connsiteX4" fmla="*/ 2930946 w 6737923"/>
              <a:gd name="connsiteY4" fmla="*/ 0 h 5854050"/>
              <a:gd name="connsiteX5" fmla="*/ 4419601 w 6737923"/>
              <a:gd name="connsiteY5" fmla="*/ 0 h 5854050"/>
              <a:gd name="connsiteX6" fmla="*/ 4698483 w 6737923"/>
              <a:gd name="connsiteY6" fmla="*/ 0 h 5854050"/>
              <a:gd name="connsiteX7" fmla="*/ 5740877 w 6737923"/>
              <a:gd name="connsiteY7" fmla="*/ 0 h 5854050"/>
              <a:gd name="connsiteX8" fmla="*/ 5740877 w 6737923"/>
              <a:gd name="connsiteY8" fmla="*/ 2 h 5854050"/>
              <a:gd name="connsiteX9" fmla="*/ 6737923 w 6737923"/>
              <a:gd name="connsiteY9" fmla="*/ 2 h 5854050"/>
              <a:gd name="connsiteX10" fmla="*/ 6737923 w 6737923"/>
              <a:gd name="connsiteY10" fmla="*/ 5854050 h 5854050"/>
              <a:gd name="connsiteX11" fmla="*/ 1491314 w 6737923"/>
              <a:gd name="connsiteY11" fmla="*/ 5847161 h 5854050"/>
              <a:gd name="connsiteX12" fmla="*/ 1069 w 6737923"/>
              <a:gd name="connsiteY12" fmla="*/ 4359204 h 5854050"/>
              <a:gd name="connsiteX13" fmla="*/ 1069 w 6737923"/>
              <a:gd name="connsiteY13" fmla="*/ 3994100 h 5854050"/>
              <a:gd name="connsiteX14" fmla="*/ 0 w 6737923"/>
              <a:gd name="connsiteY14" fmla="*/ 0 h 5854050"/>
              <a:gd name="connsiteX0" fmla="*/ 0 w 6737923"/>
              <a:gd name="connsiteY0" fmla="*/ 0 h 5854050"/>
              <a:gd name="connsiteX1" fmla="*/ 5927 w 6737923"/>
              <a:gd name="connsiteY1" fmla="*/ 0 h 5854050"/>
              <a:gd name="connsiteX2" fmla="*/ 1491314 w 6737923"/>
              <a:gd name="connsiteY2" fmla="*/ 0 h 5854050"/>
              <a:gd name="connsiteX3" fmla="*/ 1833412 w 6737923"/>
              <a:gd name="connsiteY3" fmla="*/ 0 h 5854050"/>
              <a:gd name="connsiteX4" fmla="*/ 2930946 w 6737923"/>
              <a:gd name="connsiteY4" fmla="*/ 0 h 5854050"/>
              <a:gd name="connsiteX5" fmla="*/ 4419601 w 6737923"/>
              <a:gd name="connsiteY5" fmla="*/ 0 h 5854050"/>
              <a:gd name="connsiteX6" fmla="*/ 4698483 w 6737923"/>
              <a:gd name="connsiteY6" fmla="*/ 0 h 5854050"/>
              <a:gd name="connsiteX7" fmla="*/ 5740877 w 6737923"/>
              <a:gd name="connsiteY7" fmla="*/ 0 h 5854050"/>
              <a:gd name="connsiteX8" fmla="*/ 5740877 w 6737923"/>
              <a:gd name="connsiteY8" fmla="*/ 2 h 5854050"/>
              <a:gd name="connsiteX9" fmla="*/ 6737923 w 6737923"/>
              <a:gd name="connsiteY9" fmla="*/ 2 h 5854050"/>
              <a:gd name="connsiteX10" fmla="*/ 6737923 w 6737923"/>
              <a:gd name="connsiteY10" fmla="*/ 5854050 h 5854050"/>
              <a:gd name="connsiteX11" fmla="*/ 1491314 w 6737923"/>
              <a:gd name="connsiteY11" fmla="*/ 5847161 h 5854050"/>
              <a:gd name="connsiteX12" fmla="*/ 1069 w 6737923"/>
              <a:gd name="connsiteY12" fmla="*/ 4359204 h 5854050"/>
              <a:gd name="connsiteX13" fmla="*/ 0 w 6737923"/>
              <a:gd name="connsiteY13" fmla="*/ 0 h 58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37923" h="5854050">
                <a:moveTo>
                  <a:pt x="0" y="0"/>
                </a:moveTo>
                <a:lnTo>
                  <a:pt x="5927" y="0"/>
                </a:lnTo>
                <a:lnTo>
                  <a:pt x="1491314" y="0"/>
                </a:lnTo>
                <a:lnTo>
                  <a:pt x="1833412" y="0"/>
                </a:lnTo>
                <a:lnTo>
                  <a:pt x="2930946" y="0"/>
                </a:lnTo>
                <a:lnTo>
                  <a:pt x="4419601" y="0"/>
                </a:lnTo>
                <a:lnTo>
                  <a:pt x="4698483" y="0"/>
                </a:lnTo>
                <a:lnTo>
                  <a:pt x="5740877" y="0"/>
                </a:lnTo>
                <a:lnTo>
                  <a:pt x="5740877" y="2"/>
                </a:lnTo>
                <a:lnTo>
                  <a:pt x="6737923" y="2"/>
                </a:lnTo>
                <a:lnTo>
                  <a:pt x="6737923" y="5854050"/>
                </a:lnTo>
                <a:lnTo>
                  <a:pt x="1491314" y="5847161"/>
                </a:lnTo>
                <a:cubicBezTo>
                  <a:pt x="668274" y="5847161"/>
                  <a:pt x="1069" y="5180980"/>
                  <a:pt x="1069" y="4359204"/>
                </a:cubicBezTo>
                <a:cubicBezTo>
                  <a:pt x="713" y="2906136"/>
                  <a:pt x="356" y="145306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98000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hulp nodig?</a:t>
            </a:r>
            <a:br>
              <a:rPr lang="en-US" dirty="0"/>
            </a:br>
            <a:r>
              <a:rPr lang="en-US" dirty="0"/>
              <a:t>Aan de zijkant van de slides, </a:t>
            </a:r>
            <a:br>
              <a:rPr lang="en-US" dirty="0"/>
            </a:br>
            <a:r>
              <a:rPr lang="en-US" dirty="0"/>
              <a:t>hebben wij extra instructies voor je neergezet. </a:t>
            </a:r>
            <a:endParaRPr lang="nl-NL" dirty="0"/>
          </a:p>
        </p:txBody>
      </p:sp>
      <p:sp>
        <p:nvSpPr>
          <p:cNvPr id="172" name="Tijdelijke aanduiding voor tekst 8">
            <a:extLst>
              <a:ext uri="{FF2B5EF4-FFF2-40B4-BE49-F238E27FC236}">
                <a16:creationId xmlns:a16="http://schemas.microsoft.com/office/drawing/2014/main" id="{B9E5C23A-2273-4402-B1C3-2338B71783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73" name="Tijdelijke aanduiding voor tekst 10">
            <a:extLst>
              <a:ext uri="{FF2B5EF4-FFF2-40B4-BE49-F238E27FC236}">
                <a16:creationId xmlns:a16="http://schemas.microsoft.com/office/drawing/2014/main" id="{2AB8A5AF-10A3-4F54-9B62-1FD54E0872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780CA5-31C9-402F-B4CD-1F03CA770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6" y="481065"/>
            <a:ext cx="4136400" cy="58573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titel</a:t>
            </a:r>
            <a:endParaRPr lang="en-GB" dirty="0"/>
          </a:p>
        </p:txBody>
      </p:sp>
      <p:grpSp>
        <p:nvGrpSpPr>
          <p:cNvPr id="317" name="Groep 316">
            <a:extLst>
              <a:ext uri="{FF2B5EF4-FFF2-40B4-BE49-F238E27FC236}">
                <a16:creationId xmlns:a16="http://schemas.microsoft.com/office/drawing/2014/main" id="{DDA3F5CA-9112-43F0-84AC-A93977F06314}"/>
              </a:ext>
            </a:extLst>
          </p:cNvPr>
          <p:cNvGrpSpPr/>
          <p:nvPr userDrawn="1"/>
        </p:nvGrpSpPr>
        <p:grpSpPr>
          <a:xfrm>
            <a:off x="-3960017" y="1434"/>
            <a:ext cx="3201327" cy="6005666"/>
            <a:chOff x="-3960017" y="1434"/>
            <a:chExt cx="3201327" cy="6005666"/>
          </a:xfrm>
        </p:grpSpPr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1AFFDC3-B95D-46D7-A2BD-2D22C13051F9}"/>
                </a:ext>
              </a:extLst>
            </p:cNvPr>
            <p:cNvGrpSpPr/>
            <p:nvPr userDrawn="1"/>
          </p:nvGrpSpPr>
          <p:grpSpPr>
            <a:xfrm>
              <a:off x="-3960017" y="1434"/>
              <a:ext cx="3201327" cy="6005666"/>
              <a:chOff x="-3960017" y="1434"/>
              <a:chExt cx="3201327" cy="6005666"/>
            </a:xfrm>
          </p:grpSpPr>
          <p:cxnSp>
            <p:nvCxnSpPr>
              <p:cNvPr id="320" name="Rechte verbindingslijn 319">
                <a:extLst>
                  <a:ext uri="{FF2B5EF4-FFF2-40B4-BE49-F238E27FC236}">
                    <a16:creationId xmlns:a16="http://schemas.microsoft.com/office/drawing/2014/main" id="{FFF912E2-1864-44DF-933A-1158F78B7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50882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21" name="Rechthoek 320">
                <a:extLst>
                  <a:ext uri="{FF2B5EF4-FFF2-40B4-BE49-F238E27FC236}">
                    <a16:creationId xmlns:a16="http://schemas.microsoft.com/office/drawing/2014/main" id="{882B7133-728F-4BAF-9925-72FC2B1CE29A}"/>
                  </a:ext>
                </a:extLst>
              </p:cNvPr>
              <p:cNvSpPr/>
              <p:nvPr userDrawn="1"/>
            </p:nvSpPr>
            <p:spPr>
              <a:xfrm>
                <a:off x="-3591030" y="3229867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71463" marR="0" lvl="4" indent="-271463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Tx/>
                  <a:buFont typeface="+mj-lt"/>
                  <a:buAutoNum type="arabicPeriod"/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Numerieke 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(14pt)</a:t>
                </a:r>
              </a:p>
            </p:txBody>
          </p:sp>
          <p:grpSp>
            <p:nvGrpSpPr>
              <p:cNvPr id="322" name="Meer informatie">
                <a:extLst>
                  <a:ext uri="{FF2B5EF4-FFF2-40B4-BE49-F238E27FC236}">
                    <a16:creationId xmlns:a16="http://schemas.microsoft.com/office/drawing/2014/main" id="{04BB37B6-553A-4C6F-9A89-28BD04C95EA2}"/>
                  </a:ext>
                </a:extLst>
              </p:cNvPr>
              <p:cNvGrpSpPr/>
              <p:nvPr userDrawn="1"/>
            </p:nvGrpSpPr>
            <p:grpSpPr>
              <a:xfrm>
                <a:off x="-3943768" y="5211438"/>
                <a:ext cx="3178515" cy="795662"/>
                <a:chOff x="-3741486" y="1935764"/>
                <a:chExt cx="3178515" cy="795662"/>
              </a:xfrm>
            </p:grpSpPr>
            <p:sp>
              <p:nvSpPr>
                <p:cNvPr id="429" name="Freeform 101">
                  <a:extLst>
                    <a:ext uri="{FF2B5EF4-FFF2-40B4-BE49-F238E27FC236}">
                      <a16:creationId xmlns:a16="http://schemas.microsoft.com/office/drawing/2014/main" id="{19F10573-80F2-4ED8-AFD1-23A7F43477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193576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430" name="Rechthoek 429">
                  <a:extLst>
                    <a:ext uri="{FF2B5EF4-FFF2-40B4-BE49-F238E27FC236}">
                      <a16:creationId xmlns:a16="http://schemas.microsoft.com/office/drawing/2014/main" id="{F0CA3BB0-5F2E-46EB-8D6E-23512C8EF4BF}"/>
                    </a:ext>
                  </a:extLst>
                </p:cNvPr>
                <p:cNvSpPr/>
                <p:nvPr userDrawn="1"/>
              </p:nvSpPr>
              <p:spPr>
                <a:xfrm>
                  <a:off x="-3380966" y="200779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431" name="Rechte verbindingslijn 430">
                  <a:extLst>
                    <a:ext uri="{FF2B5EF4-FFF2-40B4-BE49-F238E27FC236}">
                      <a16:creationId xmlns:a16="http://schemas.microsoft.com/office/drawing/2014/main" id="{9D308187-E762-4AE3-8910-192751E68B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2731426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83002251-A9D8-4E16-A27D-88C939485A45}"/>
                  </a:ext>
                </a:extLst>
              </p:cNvPr>
              <p:cNvSpPr/>
              <p:nvPr userDrawn="1"/>
            </p:nvSpPr>
            <p:spPr>
              <a:xfrm>
                <a:off x="-394181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Hoe werken tekstniveaus?</a:t>
                </a:r>
              </a:p>
            </p:txBody>
          </p:sp>
          <p:sp>
            <p:nvSpPr>
              <p:cNvPr id="324" name="Ovaal 323">
                <a:extLst>
                  <a:ext uri="{FF2B5EF4-FFF2-40B4-BE49-F238E27FC236}">
                    <a16:creationId xmlns:a16="http://schemas.microsoft.com/office/drawing/2014/main" id="{4FDCC3DE-71A2-4A93-97A7-6FF9A91438F5}"/>
                  </a:ext>
                </a:extLst>
              </p:cNvPr>
              <p:cNvSpPr/>
              <p:nvPr userDrawn="1"/>
            </p:nvSpPr>
            <p:spPr>
              <a:xfrm>
                <a:off x="-394747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25" name="Rechte verbindingslijn 324">
                <a:extLst>
                  <a:ext uri="{FF2B5EF4-FFF2-40B4-BE49-F238E27FC236}">
                    <a16:creationId xmlns:a16="http://schemas.microsoft.com/office/drawing/2014/main" id="{CE44FD8A-F97F-41A7-9753-BEAD93A90DB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0F2989C6-B7D3-4C69-BB22-C8631267ED6D}"/>
                  </a:ext>
                </a:extLst>
              </p:cNvPr>
              <p:cNvGrpSpPr/>
              <p:nvPr userDrawn="1"/>
            </p:nvGrpSpPr>
            <p:grpSpPr>
              <a:xfrm>
                <a:off x="-396001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15F1CB5A-EEB8-45CC-9873-DC26AF49E6B0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Start</a:t>
                  </a:r>
                </a:p>
              </p:txBody>
            </p:sp>
            <p:cxnSp>
              <p:nvCxnSpPr>
                <p:cNvPr id="346" name="Rechte verbindingslijn 345">
                  <a:extLst>
                    <a:ext uri="{FF2B5EF4-FFF2-40B4-BE49-F238E27FC236}">
                      <a16:creationId xmlns:a16="http://schemas.microsoft.com/office/drawing/2014/main" id="{FD7B167F-EBA9-4F69-82DE-7EE2E19E74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Rechte verbindingslijn 346">
                  <a:extLst>
                    <a:ext uri="{FF2B5EF4-FFF2-40B4-BE49-F238E27FC236}">
                      <a16:creationId xmlns:a16="http://schemas.microsoft.com/office/drawing/2014/main" id="{7699A84A-F534-45E7-9206-9F09D755E4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919D2212-A986-43F0-A6C6-B531E4A5FCC2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398C3B44-D128-4F1A-8765-5C8208D07D00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420" name="Groep 419">
                    <a:extLst>
                      <a:ext uri="{FF2B5EF4-FFF2-40B4-BE49-F238E27FC236}">
                        <a16:creationId xmlns:a16="http://schemas.microsoft.com/office/drawing/2014/main" id="{A731A394-8653-433E-AEE8-5B205AECC3B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24" name="Rechte verbindingslijn 423">
                      <a:extLst>
                        <a:ext uri="{FF2B5EF4-FFF2-40B4-BE49-F238E27FC236}">
                          <a16:creationId xmlns:a16="http://schemas.microsoft.com/office/drawing/2014/main" id="{355608F2-93F4-4C92-83E2-D4CB5DD2F7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5" name="Rechte verbindingslijn 424">
                      <a:extLst>
                        <a:ext uri="{FF2B5EF4-FFF2-40B4-BE49-F238E27FC236}">
                          <a16:creationId xmlns:a16="http://schemas.microsoft.com/office/drawing/2014/main" id="{1727C1AA-3326-4769-8537-B294B0A3993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6" name="Rechte verbindingslijn 425">
                      <a:extLst>
                        <a:ext uri="{FF2B5EF4-FFF2-40B4-BE49-F238E27FC236}">
                          <a16:creationId xmlns:a16="http://schemas.microsoft.com/office/drawing/2014/main" id="{69546164-8C90-4E6A-8F49-4B7E822672D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7" name="Rechte verbindingslijn 426">
                      <a:extLst>
                        <a:ext uri="{FF2B5EF4-FFF2-40B4-BE49-F238E27FC236}">
                          <a16:creationId xmlns:a16="http://schemas.microsoft.com/office/drawing/2014/main" id="{574F6A1B-1672-4A56-B478-5EAE4304017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8" name="Rechte verbindingslijn 427">
                      <a:extLst>
                        <a:ext uri="{FF2B5EF4-FFF2-40B4-BE49-F238E27FC236}">
                          <a16:creationId xmlns:a16="http://schemas.microsoft.com/office/drawing/2014/main" id="{42BD5AE2-F079-496E-8F1B-9DE68ED2BBF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21" name="Groep 420">
                    <a:extLst>
                      <a:ext uri="{FF2B5EF4-FFF2-40B4-BE49-F238E27FC236}">
                        <a16:creationId xmlns:a16="http://schemas.microsoft.com/office/drawing/2014/main" id="{1D6A6320-FB38-4C56-81F5-A3FA9864E42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22" name="Rechthoek 421">
                      <a:extLst>
                        <a:ext uri="{FF2B5EF4-FFF2-40B4-BE49-F238E27FC236}">
                          <a16:creationId xmlns:a16="http://schemas.microsoft.com/office/drawing/2014/main" id="{E7EFDF45-33A8-40DB-9481-21D85BB6CC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23" name="Pijl: punthaak 422">
                      <a:extLst>
                        <a:ext uri="{FF2B5EF4-FFF2-40B4-BE49-F238E27FC236}">
                          <a16:creationId xmlns:a16="http://schemas.microsoft.com/office/drawing/2014/main" id="{3010243A-DCCE-4EE0-BD18-2AEC2FCAA30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0" name="Groep 349">
                  <a:extLst>
                    <a:ext uri="{FF2B5EF4-FFF2-40B4-BE49-F238E27FC236}">
                      <a16:creationId xmlns:a16="http://schemas.microsoft.com/office/drawing/2014/main" id="{1A8F8E6B-70E7-4F72-9E93-48141ECC89BE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411" name="Groep 410">
                    <a:extLst>
                      <a:ext uri="{FF2B5EF4-FFF2-40B4-BE49-F238E27FC236}">
                        <a16:creationId xmlns:a16="http://schemas.microsoft.com/office/drawing/2014/main" id="{3A86F212-DFB0-4D42-8022-BD27EAEB3A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15" name="Rechte verbindingslijn 414">
                      <a:extLst>
                        <a:ext uri="{FF2B5EF4-FFF2-40B4-BE49-F238E27FC236}">
                          <a16:creationId xmlns:a16="http://schemas.microsoft.com/office/drawing/2014/main" id="{F347B944-1BAA-4F92-8FDC-80A799B1CB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6" name="Rechte verbindingslijn 415">
                      <a:extLst>
                        <a:ext uri="{FF2B5EF4-FFF2-40B4-BE49-F238E27FC236}">
                          <a16:creationId xmlns:a16="http://schemas.microsoft.com/office/drawing/2014/main" id="{5F23FBC9-C750-41C6-BDCE-2E22A185203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7" name="Rechte verbindingslijn 416">
                      <a:extLst>
                        <a:ext uri="{FF2B5EF4-FFF2-40B4-BE49-F238E27FC236}">
                          <a16:creationId xmlns:a16="http://schemas.microsoft.com/office/drawing/2014/main" id="{5C1C895E-9836-4B24-ABEF-29B8C3D1BB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8" name="Rechte verbindingslijn 417">
                      <a:extLst>
                        <a:ext uri="{FF2B5EF4-FFF2-40B4-BE49-F238E27FC236}">
                          <a16:creationId xmlns:a16="http://schemas.microsoft.com/office/drawing/2014/main" id="{6A12662B-A343-4331-B7FB-E4689E107B5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9" name="Rechte verbindingslijn 418">
                      <a:extLst>
                        <a:ext uri="{FF2B5EF4-FFF2-40B4-BE49-F238E27FC236}">
                          <a16:creationId xmlns:a16="http://schemas.microsoft.com/office/drawing/2014/main" id="{E9CFAF5C-A972-454A-9305-3D6E3ACB4D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12" name="Groep 411">
                    <a:extLst>
                      <a:ext uri="{FF2B5EF4-FFF2-40B4-BE49-F238E27FC236}">
                        <a16:creationId xmlns:a16="http://schemas.microsoft.com/office/drawing/2014/main" id="{37FA9491-2360-4EFA-815E-10DC4BAC85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13" name="Rechthoek 412">
                      <a:extLst>
                        <a:ext uri="{FF2B5EF4-FFF2-40B4-BE49-F238E27FC236}">
                          <a16:creationId xmlns:a16="http://schemas.microsoft.com/office/drawing/2014/main" id="{D13C0CCA-3F9A-42EC-99FD-402ABF9DD4A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14" name="Pijl: punthaak 413">
                      <a:extLst>
                        <a:ext uri="{FF2B5EF4-FFF2-40B4-BE49-F238E27FC236}">
                          <a16:creationId xmlns:a16="http://schemas.microsoft.com/office/drawing/2014/main" id="{74969210-12F9-4CFC-A2E9-1201691BF08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53A009E2-3AD9-4DB6-A0BA-89F4BBA246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F30021F7-482A-4B40-9AC9-CB8E323EBA8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353" name="Groep 352">
                  <a:extLst>
                    <a:ext uri="{FF2B5EF4-FFF2-40B4-BE49-F238E27FC236}">
                      <a16:creationId xmlns:a16="http://schemas.microsoft.com/office/drawing/2014/main" id="{3B7A31A1-BA2B-4492-8797-8BA47051EF55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400" name="Rechthoek 399">
                    <a:extLst>
                      <a:ext uri="{FF2B5EF4-FFF2-40B4-BE49-F238E27FC236}">
                        <a16:creationId xmlns:a16="http://schemas.microsoft.com/office/drawing/2014/main" id="{8A180F56-67B5-4173-9CDF-B48D2FA6B9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01" name="Groep 400">
                    <a:extLst>
                      <a:ext uri="{FF2B5EF4-FFF2-40B4-BE49-F238E27FC236}">
                        <a16:creationId xmlns:a16="http://schemas.microsoft.com/office/drawing/2014/main" id="{D463D9BF-AEFD-45EF-B59E-FB085316688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402" name="Groep 401">
                      <a:extLst>
                        <a:ext uri="{FF2B5EF4-FFF2-40B4-BE49-F238E27FC236}">
                          <a16:creationId xmlns:a16="http://schemas.microsoft.com/office/drawing/2014/main" id="{34F2EF0C-C224-4C9F-B42C-C4413E5F76A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406" name="Rechte verbindingslijn 405">
                        <a:extLst>
                          <a:ext uri="{FF2B5EF4-FFF2-40B4-BE49-F238E27FC236}">
                            <a16:creationId xmlns:a16="http://schemas.microsoft.com/office/drawing/2014/main" id="{F006A887-10F0-4ECA-A5A9-EB72E389189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7" name="Rechte verbindingslijn 406">
                        <a:extLst>
                          <a:ext uri="{FF2B5EF4-FFF2-40B4-BE49-F238E27FC236}">
                            <a16:creationId xmlns:a16="http://schemas.microsoft.com/office/drawing/2014/main" id="{628B7249-BC8C-4291-840F-E9700706C2D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8" name="Rechte verbindingslijn 407">
                        <a:extLst>
                          <a:ext uri="{FF2B5EF4-FFF2-40B4-BE49-F238E27FC236}">
                            <a16:creationId xmlns:a16="http://schemas.microsoft.com/office/drawing/2014/main" id="{70180F5E-51C4-49B4-A6F4-C2DD2553540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9" name="Rechte verbindingslijn 408">
                        <a:extLst>
                          <a:ext uri="{FF2B5EF4-FFF2-40B4-BE49-F238E27FC236}">
                            <a16:creationId xmlns:a16="http://schemas.microsoft.com/office/drawing/2014/main" id="{5C7B5AD9-6968-4761-AE4C-A718EC6B32F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0" name="Rechte verbindingslijn 409">
                        <a:extLst>
                          <a:ext uri="{FF2B5EF4-FFF2-40B4-BE49-F238E27FC236}">
                            <a16:creationId xmlns:a16="http://schemas.microsoft.com/office/drawing/2014/main" id="{64A5743E-8AB2-460F-8637-D2904B91ED6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03" name="Groep 402">
                      <a:extLst>
                        <a:ext uri="{FF2B5EF4-FFF2-40B4-BE49-F238E27FC236}">
                          <a16:creationId xmlns:a16="http://schemas.microsoft.com/office/drawing/2014/main" id="{A211E3CD-ADD5-48B7-BFBA-CE3EF2F5306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04" name="Rechthoek 403">
                        <a:extLst>
                          <a:ext uri="{FF2B5EF4-FFF2-40B4-BE49-F238E27FC236}">
                            <a16:creationId xmlns:a16="http://schemas.microsoft.com/office/drawing/2014/main" id="{892D8885-158A-4908-AFBA-6841847B51B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05" name="Pijl: punthaak 404">
                        <a:extLst>
                          <a:ext uri="{FF2B5EF4-FFF2-40B4-BE49-F238E27FC236}">
                            <a16:creationId xmlns:a16="http://schemas.microsoft.com/office/drawing/2014/main" id="{84C15FF3-C5A8-428F-ABF9-5FD41D23EA6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54" name="Groep 353">
                  <a:extLst>
                    <a:ext uri="{FF2B5EF4-FFF2-40B4-BE49-F238E27FC236}">
                      <a16:creationId xmlns:a16="http://schemas.microsoft.com/office/drawing/2014/main" id="{2FD784CD-34B2-443F-AE4D-CC855CE544F8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358" name="Rechthoek 357">
                    <a:extLst>
                      <a:ext uri="{FF2B5EF4-FFF2-40B4-BE49-F238E27FC236}">
                        <a16:creationId xmlns:a16="http://schemas.microsoft.com/office/drawing/2014/main" id="{A3FC9CD9-BD98-48FE-9363-B18B63629B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90" name="Groep 389">
                    <a:extLst>
                      <a:ext uri="{FF2B5EF4-FFF2-40B4-BE49-F238E27FC236}">
                        <a16:creationId xmlns:a16="http://schemas.microsoft.com/office/drawing/2014/main" id="{EA7B5813-6916-4B63-B1E9-7AF5334E493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91" name="Groep 390">
                      <a:extLst>
                        <a:ext uri="{FF2B5EF4-FFF2-40B4-BE49-F238E27FC236}">
                          <a16:creationId xmlns:a16="http://schemas.microsoft.com/office/drawing/2014/main" id="{AC378046-CB34-4128-BF6B-A2A53C5B17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395" name="Rechte verbindingslijn 394">
                        <a:extLst>
                          <a:ext uri="{FF2B5EF4-FFF2-40B4-BE49-F238E27FC236}">
                            <a16:creationId xmlns:a16="http://schemas.microsoft.com/office/drawing/2014/main" id="{2622965E-E556-438B-9068-5555F399B28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96" name="Rechte verbindingslijn 395">
                        <a:extLst>
                          <a:ext uri="{FF2B5EF4-FFF2-40B4-BE49-F238E27FC236}">
                            <a16:creationId xmlns:a16="http://schemas.microsoft.com/office/drawing/2014/main" id="{BA5BB28F-1CD1-48F1-A9EF-69C4C19E911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97" name="Rechte verbindingslijn 396">
                        <a:extLst>
                          <a:ext uri="{FF2B5EF4-FFF2-40B4-BE49-F238E27FC236}">
                            <a16:creationId xmlns:a16="http://schemas.microsoft.com/office/drawing/2014/main" id="{0EB00AB2-A99B-40D4-BF1D-2452B65189E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98" name="Rechte verbindingslijn 397">
                        <a:extLst>
                          <a:ext uri="{FF2B5EF4-FFF2-40B4-BE49-F238E27FC236}">
                            <a16:creationId xmlns:a16="http://schemas.microsoft.com/office/drawing/2014/main" id="{87B0D87C-573A-4C3C-BE62-9C04174183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99" name="Rechte verbindingslijn 398">
                        <a:extLst>
                          <a:ext uri="{FF2B5EF4-FFF2-40B4-BE49-F238E27FC236}">
                            <a16:creationId xmlns:a16="http://schemas.microsoft.com/office/drawing/2014/main" id="{34E595D0-7057-4972-AC6E-E30E313FB0E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92" name="Groep 391">
                      <a:extLst>
                        <a:ext uri="{FF2B5EF4-FFF2-40B4-BE49-F238E27FC236}">
                          <a16:creationId xmlns:a16="http://schemas.microsoft.com/office/drawing/2014/main" id="{AEBE9859-C35B-43BA-AF90-7974E1540C68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93" name="Rechthoek 392">
                        <a:extLst>
                          <a:ext uri="{FF2B5EF4-FFF2-40B4-BE49-F238E27FC236}">
                            <a16:creationId xmlns:a16="http://schemas.microsoft.com/office/drawing/2014/main" id="{2E6C7362-482F-4B8A-B7C6-583CF727C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94" name="Pijl: punthaak 393">
                        <a:extLst>
                          <a:ext uri="{FF2B5EF4-FFF2-40B4-BE49-F238E27FC236}">
                            <a16:creationId xmlns:a16="http://schemas.microsoft.com/office/drawing/2014/main" id="{B1036BA0-9221-49D2-BE39-5E801E8D82C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355" name="Rechthoek 354">
                  <a:extLst>
                    <a:ext uri="{FF2B5EF4-FFF2-40B4-BE49-F238E27FC236}">
                      <a16:creationId xmlns:a16="http://schemas.microsoft.com/office/drawing/2014/main" id="{89683964-A4F4-4304-9E8A-8BC9DAF1AD93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64344FD0-559C-42C4-BE48-4866A59C4B7E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Tekstniveau omlaag</a:t>
                  </a:r>
                </a:p>
              </p:txBody>
            </p:sp>
          </p:grpSp>
          <p:cxnSp>
            <p:nvCxnSpPr>
              <p:cNvPr id="327" name="Rechte verbindingslijn 326">
                <a:extLst>
                  <a:ext uri="{FF2B5EF4-FFF2-40B4-BE49-F238E27FC236}">
                    <a16:creationId xmlns:a16="http://schemas.microsoft.com/office/drawing/2014/main" id="{729ED846-FA99-4F3E-B611-C59B671E6D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94181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FA79F9D7-F3EB-4DFF-9CD1-B375F6B3B7F0}"/>
                  </a:ext>
                </a:extLst>
              </p:cNvPr>
              <p:cNvSpPr/>
              <p:nvPr userDrawn="1"/>
            </p:nvSpPr>
            <p:spPr>
              <a:xfrm>
                <a:off x="-358179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endParaRPr lang="nl-NL" sz="10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9" name="Ovaal 328">
                <a:extLst>
                  <a:ext uri="{FF2B5EF4-FFF2-40B4-BE49-F238E27FC236}">
                    <a16:creationId xmlns:a16="http://schemas.microsoft.com/office/drawing/2014/main" id="{F697F994-883E-4589-BC65-DB86BFFE9B87}"/>
                  </a:ext>
                </a:extLst>
              </p:cNvPr>
              <p:cNvSpPr/>
              <p:nvPr userDrawn="1"/>
            </p:nvSpPr>
            <p:spPr>
              <a:xfrm>
                <a:off x="-3947476" y="209632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88F2A7CE-FB21-49F1-98FB-1D50E8C8E5B6}"/>
                  </a:ext>
                </a:extLst>
              </p:cNvPr>
              <p:cNvSpPr/>
              <p:nvPr userDrawn="1"/>
            </p:nvSpPr>
            <p:spPr>
              <a:xfrm>
                <a:off x="-3581794" y="209682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endParaRPr lang="nl-NL" sz="1300" i="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1" name="Ovaal 330">
                <a:extLst>
                  <a:ext uri="{FF2B5EF4-FFF2-40B4-BE49-F238E27FC236}">
                    <a16:creationId xmlns:a16="http://schemas.microsoft.com/office/drawing/2014/main" id="{6943B3AD-F722-4A17-B778-4F0B5EE3A17F}"/>
                  </a:ext>
                </a:extLst>
              </p:cNvPr>
              <p:cNvSpPr/>
              <p:nvPr userDrawn="1"/>
            </p:nvSpPr>
            <p:spPr>
              <a:xfrm>
                <a:off x="-3947476" y="247351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1EC594E6-9820-43C7-AFFD-E2BD27E7EDB1}"/>
                  </a:ext>
                </a:extLst>
              </p:cNvPr>
              <p:cNvSpPr/>
              <p:nvPr userDrawn="1"/>
            </p:nvSpPr>
            <p:spPr>
              <a:xfrm>
                <a:off x="-3581794" y="24745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33" name="Ovaal 332">
                <a:extLst>
                  <a:ext uri="{FF2B5EF4-FFF2-40B4-BE49-F238E27FC236}">
                    <a16:creationId xmlns:a16="http://schemas.microsoft.com/office/drawing/2014/main" id="{6963D78B-1870-4BBD-B9E5-3B46D305356E}"/>
                  </a:ext>
                </a:extLst>
              </p:cNvPr>
              <p:cNvSpPr/>
              <p:nvPr userDrawn="1"/>
            </p:nvSpPr>
            <p:spPr>
              <a:xfrm>
                <a:off x="-3947476" y="2850693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E2E1A490-4600-4A59-93CF-538536115DAF}"/>
                  </a:ext>
                </a:extLst>
              </p:cNvPr>
              <p:cNvSpPr/>
              <p:nvPr userDrawn="1"/>
            </p:nvSpPr>
            <p:spPr>
              <a:xfrm>
                <a:off x="-3581794" y="2852186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  <p:sp>
            <p:nvSpPr>
              <p:cNvPr id="335" name="Ovaal 334">
                <a:extLst>
                  <a:ext uri="{FF2B5EF4-FFF2-40B4-BE49-F238E27FC236}">
                    <a16:creationId xmlns:a16="http://schemas.microsoft.com/office/drawing/2014/main" id="{4E750699-0AE3-4619-9362-1E7448D160CE}"/>
                  </a:ext>
                </a:extLst>
              </p:cNvPr>
              <p:cNvSpPr/>
              <p:nvPr userDrawn="1"/>
            </p:nvSpPr>
            <p:spPr>
              <a:xfrm>
                <a:off x="-3947476" y="322787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8B4B5D6D-5965-4EF6-B3E2-9CD28FC4B5B7}"/>
                  </a:ext>
                </a:extLst>
              </p:cNvPr>
              <p:cNvSpPr/>
              <p:nvPr userDrawn="1"/>
            </p:nvSpPr>
            <p:spPr>
              <a:xfrm>
                <a:off x="-394326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Gebruik, onder de tab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‘Start’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de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lijstniveau-knoppen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zoals hierboven aangegeven, om een tekst niveau te kiezen. Kies uit:</a:t>
                </a:r>
              </a:p>
            </p:txBody>
          </p:sp>
          <p:sp>
            <p:nvSpPr>
              <p:cNvPr id="337" name="Ovaal 336">
                <a:extLst>
                  <a:ext uri="{FF2B5EF4-FFF2-40B4-BE49-F238E27FC236}">
                    <a16:creationId xmlns:a16="http://schemas.microsoft.com/office/drawing/2014/main" id="{6120552B-3A75-45B1-BFC9-DCBEE197FB05}"/>
                  </a:ext>
                </a:extLst>
              </p:cNvPr>
              <p:cNvSpPr/>
              <p:nvPr userDrawn="1"/>
            </p:nvSpPr>
            <p:spPr>
              <a:xfrm>
                <a:off x="-3947476" y="360505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338" name="Rechthoek 337">
                <a:extLst>
                  <a:ext uri="{FF2B5EF4-FFF2-40B4-BE49-F238E27FC236}">
                    <a16:creationId xmlns:a16="http://schemas.microsoft.com/office/drawing/2014/main" id="{B1E1FC61-11B7-4200-8349-0784B70DE1B5}"/>
                  </a:ext>
                </a:extLst>
              </p:cNvPr>
              <p:cNvSpPr/>
              <p:nvPr userDrawn="1"/>
            </p:nvSpPr>
            <p:spPr>
              <a:xfrm>
                <a:off x="-3581794" y="3607548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17488" marR="0" lvl="0" indent="-217488" algn="l" defTabSz="7191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Segoe UI Light" panose="020B0502040204020203" pitchFamily="34" charset="0"/>
                  <a:buChar char="•"/>
                  <a:tabLst/>
                  <a:defRPr/>
                </a:pPr>
                <a:r>
                  <a:rPr lang="nl-NL" sz="130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39" name="Ovaal 338">
                <a:extLst>
                  <a:ext uri="{FF2B5EF4-FFF2-40B4-BE49-F238E27FC236}">
                    <a16:creationId xmlns:a16="http://schemas.microsoft.com/office/drawing/2014/main" id="{13F1679D-6599-4173-8184-F31DD6C3D107}"/>
                  </a:ext>
                </a:extLst>
              </p:cNvPr>
              <p:cNvSpPr/>
              <p:nvPr userDrawn="1"/>
            </p:nvSpPr>
            <p:spPr>
              <a:xfrm>
                <a:off x="-3947476" y="398224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340" name="Rechthoek 339">
                <a:extLst>
                  <a:ext uri="{FF2B5EF4-FFF2-40B4-BE49-F238E27FC236}">
                    <a16:creationId xmlns:a16="http://schemas.microsoft.com/office/drawing/2014/main" id="{D852AB1B-C6FD-4612-AE78-54B7D7B678DF}"/>
                  </a:ext>
                </a:extLst>
              </p:cNvPr>
              <p:cNvSpPr/>
              <p:nvPr userDrawn="1"/>
            </p:nvSpPr>
            <p:spPr>
              <a:xfrm>
                <a:off x="-3581794" y="398522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71488" marR="0" lvl="1" indent="-25400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Tx/>
                  <a:buBlip>
                    <a:blip r:embed="rId4"/>
                  </a:buBlip>
                  <a:tabLst/>
                  <a:defRPr/>
                </a:pP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</a:t>
                </a:r>
                <a:r>
                  <a:rPr lang="nl-NL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bullet</a:t>
                </a:r>
                <a:r>
                  <a:rPr lang="nl-NL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1" name="Ovaal 340">
                <a:extLst>
                  <a:ext uri="{FF2B5EF4-FFF2-40B4-BE49-F238E27FC236}">
                    <a16:creationId xmlns:a16="http://schemas.microsoft.com/office/drawing/2014/main" id="{46E8737E-D7B3-4A07-B620-84C553274993}"/>
                  </a:ext>
                </a:extLst>
              </p:cNvPr>
              <p:cNvSpPr/>
              <p:nvPr userDrawn="1"/>
            </p:nvSpPr>
            <p:spPr>
              <a:xfrm>
                <a:off x="-3947476" y="435942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342" name="Rechthoek 341">
                <a:extLst>
                  <a:ext uri="{FF2B5EF4-FFF2-40B4-BE49-F238E27FC236}">
                    <a16:creationId xmlns:a16="http://schemas.microsoft.com/office/drawing/2014/main" id="{3C6F8A78-8352-4CA7-AB95-68FD6B0584AC}"/>
                  </a:ext>
                </a:extLst>
              </p:cNvPr>
              <p:cNvSpPr/>
              <p:nvPr userDrawn="1"/>
            </p:nvSpPr>
            <p:spPr>
              <a:xfrm>
                <a:off x="-3581794" y="436291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2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70C0"/>
                  </a:buClr>
                  <a:buSzPct val="85000"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Platte </a:t>
                </a:r>
                <a:r>
                  <a:rPr lang="en-US" sz="1300" i="0" kern="1200" noProof="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tekst</a:t>
                </a:r>
                <a:r>
                  <a:rPr lang="en-US" sz="1300" i="0" kern="1200" noProof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343" name="Ovaal 342">
                <a:extLst>
                  <a:ext uri="{FF2B5EF4-FFF2-40B4-BE49-F238E27FC236}">
                    <a16:creationId xmlns:a16="http://schemas.microsoft.com/office/drawing/2014/main" id="{ABF6CE07-7119-4872-82AF-B55536CE9EB4}"/>
                  </a:ext>
                </a:extLst>
              </p:cNvPr>
              <p:cNvSpPr/>
              <p:nvPr userDrawn="1"/>
            </p:nvSpPr>
            <p:spPr>
              <a:xfrm>
                <a:off x="-3947476" y="473660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866BE748-90F1-4D83-B86B-8A55168479B5}"/>
                  </a:ext>
                </a:extLst>
              </p:cNvPr>
              <p:cNvSpPr/>
              <p:nvPr userDrawn="1"/>
            </p:nvSpPr>
            <p:spPr>
              <a:xfrm>
                <a:off x="-3581794" y="47405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3" indent="0" algn="l" defTabSz="719138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nl-NL" sz="1500" b="0" kern="1200" cap="none" spc="30" baseline="0" noProof="0" dirty="0">
                    <a:solidFill>
                      <a:schemeClr val="tx2"/>
                    </a:solidFill>
                    <a:latin typeface="+mj-lt"/>
                    <a:ea typeface="+mn-ea"/>
                    <a:cs typeface="Calibri" panose="020F0502020204030204" pitchFamily="34" charset="0"/>
                  </a:rPr>
                  <a:t>Subtitel</a:t>
                </a:r>
              </a:p>
            </p:txBody>
          </p:sp>
        </p:grpSp>
        <p:sp>
          <p:nvSpPr>
            <p:cNvPr id="319" name="Rechthoek 318">
              <a:extLst>
                <a:ext uri="{FF2B5EF4-FFF2-40B4-BE49-F238E27FC236}">
                  <a16:creationId xmlns:a16="http://schemas.microsoft.com/office/drawing/2014/main" id="{69411340-2261-41D1-B4E2-D7F377BC48A7}"/>
                </a:ext>
              </a:extLst>
            </p:cNvPr>
            <p:cNvSpPr/>
            <p:nvPr userDrawn="1"/>
          </p:nvSpPr>
          <p:spPr>
            <a:xfrm>
              <a:off x="-3476300" y="1663184"/>
              <a:ext cx="79964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7488" marR="0" lvl="0" indent="-217488" algn="l" defTabSz="7191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Segoe UI Light" panose="020B0502040204020203" pitchFamily="34" charset="0"/>
                <a:buChar char="•"/>
                <a:tabLst/>
                <a:defRPr/>
              </a:pPr>
              <a:r>
                <a:rPr lang="nl-NL" sz="13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0" name="Tijdelijke aanduiding voor dianummer 3">
            <a:extLst>
              <a:ext uri="{FF2B5EF4-FFF2-40B4-BE49-F238E27FC236}">
                <a16:creationId xmlns:a16="http://schemas.microsoft.com/office/drawing/2014/main" id="{25B7FB07-E31F-4ABC-A064-E132CFB70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afbeelding 9">
            <a:extLst>
              <a:ext uri="{FF2B5EF4-FFF2-40B4-BE49-F238E27FC236}">
                <a16:creationId xmlns:a16="http://schemas.microsoft.com/office/drawing/2014/main" id="{A3EA5815-531E-4862-A75C-72C6D09C10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64350"/>
          </a:xfrm>
          <a:solidFill>
            <a:schemeClr val="bg1">
              <a:lumMod val="95000"/>
            </a:schemeClr>
          </a:solidFill>
        </p:spPr>
        <p:txBody>
          <a:bodyPr tIns="198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FE6F3C79-3460-47D9-B328-C164E3FF3E8A}"/>
              </a:ext>
            </a:extLst>
          </p:cNvPr>
          <p:cNvSpPr txBox="1"/>
          <p:nvPr userDrawn="1"/>
        </p:nvSpPr>
        <p:spPr>
          <a:xfrm>
            <a:off x="1223321" y="-532599"/>
            <a:ext cx="1096867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100%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AFBEELDING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57AF5EBD-0898-4D74-9256-B78479E8C299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E0193B3E-B16D-493B-94CA-CD0F5352E397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12BBD08A-4C12-4993-9C21-556D59446A25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96A7DBE4-6B99-410D-9580-32B7A6CCD492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Tekstvak 85">
                <a:extLst>
                  <a:ext uri="{FF2B5EF4-FFF2-40B4-BE49-F238E27FC236}">
                    <a16:creationId xmlns:a16="http://schemas.microsoft.com/office/drawing/2014/main" id="{05F1605B-BEBE-4C25-AB14-D31AA77BAB99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E52B491E-5DA0-457B-9D47-C1CED1DE63C3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88" name="Picture 3">
                <a:extLst>
                  <a:ext uri="{FF2B5EF4-FFF2-40B4-BE49-F238E27FC236}">
                    <a16:creationId xmlns:a16="http://schemas.microsoft.com/office/drawing/2014/main" id="{D2CAA85B-F9E4-4024-A18E-972A275B031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9" name="Gelijkbenige driehoek 88">
                <a:extLst>
                  <a:ext uri="{FF2B5EF4-FFF2-40B4-BE49-F238E27FC236}">
                    <a16:creationId xmlns:a16="http://schemas.microsoft.com/office/drawing/2014/main" id="{E769F18E-FCA4-4052-88C4-CEE2F94D8DB1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1387927C-332C-42C8-9149-AB5FFE851A4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F07CE569-3529-4A2D-B560-5F45BFF52A0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E1B4342D-31CC-4DAB-8C88-61B24EEF411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3949C131-80E4-41FF-BBDC-04D153D7064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0210A8D5-FBC0-4E73-BF22-29211BB25AA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82645EB7-1002-4CFA-8419-92F19D74742F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DC087FEF-5DFE-4D37-B932-FA6D3E273F5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E2263E70-622F-45B4-AAFB-EC988ECCCC0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  <p:grpSp>
          <p:nvGrpSpPr>
            <p:cNvPr id="58" name="Meer informatie">
              <a:extLst>
                <a:ext uri="{FF2B5EF4-FFF2-40B4-BE49-F238E27FC236}">
                  <a16:creationId xmlns:a16="http://schemas.microsoft.com/office/drawing/2014/main" id="{6CC2F18D-F65A-4CEB-8C23-7BA5E0979492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81" name="Freeform 101">
                <a:extLst>
                  <a:ext uri="{FF2B5EF4-FFF2-40B4-BE49-F238E27FC236}">
                    <a16:creationId xmlns:a16="http://schemas.microsoft.com/office/drawing/2014/main" id="{2314B5D9-C468-40A0-ACED-F48934FC55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EC6C9A10-A03E-4C6A-B6AA-CA098C19595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3" name="Rechte verbindingslijn 82">
                <a:extLst>
                  <a:ext uri="{FF2B5EF4-FFF2-40B4-BE49-F238E27FC236}">
                    <a16:creationId xmlns:a16="http://schemas.microsoft.com/office/drawing/2014/main" id="{9F386084-D8FC-4A73-A726-7CEB86969FF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BDA14DB-23F8-4B31-8DDD-B8045286B478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A622083B-5299-497A-AF0A-350B9420BF92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E96A41B5-2F55-415A-BDC5-81F0D186AB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5E55ADF6-35E7-4ED2-888C-964F8D3E1A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A47B071-E54B-4618-BCCD-FB520D0DD3C8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2896735E-D7AE-4667-A193-D2A5F65A8D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DF437B80-C865-4407-97D6-EA7B1D6A6D0C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3F3D5558-636C-452D-A178-F5666D0C629B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3A4BED95-F875-4A0A-AB3A-2C604DB3938C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1318E179-27A6-491E-B68B-D9F5DD7CE27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Ovaal 75">
                <a:extLst>
                  <a:ext uri="{FF2B5EF4-FFF2-40B4-BE49-F238E27FC236}">
                    <a16:creationId xmlns:a16="http://schemas.microsoft.com/office/drawing/2014/main" id="{9231680A-58FD-4EC9-9F39-8BA21280FF9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Vrije vorm: vorm 76">
                <a:extLst>
                  <a:ext uri="{FF2B5EF4-FFF2-40B4-BE49-F238E27FC236}">
                    <a16:creationId xmlns:a16="http://schemas.microsoft.com/office/drawing/2014/main" id="{3D0A15B1-A13D-4F23-87F2-A2676CDCCAE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hthoek: afgeronde hoeken 77">
                <a:extLst>
                  <a:ext uri="{FF2B5EF4-FFF2-40B4-BE49-F238E27FC236}">
                    <a16:creationId xmlns:a16="http://schemas.microsoft.com/office/drawing/2014/main" id="{0FBA222F-C775-404F-9E5C-B648DD6DD5E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652D46B6-21E7-447A-96F9-3527BEFD19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BE7E89DA-03EC-426B-BCE4-C6AC448921DF}"/>
                  </a:ext>
                </a:extLst>
              </p:cNvPr>
              <p:cNvCxnSpPr>
                <a:cxnSpLocks/>
                <a:stCxn id="7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B8051827-C5BF-4174-BDCE-6CE27CF322D9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2EE70F04-4F61-4FDD-8E5F-60F7B58595D5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9A9CA731-9FD3-48BF-BC1D-77E0436B0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402037D5-A365-4463-860D-91BB300EFDE8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6525F5E5-4118-4901-8266-5308DC6BFF3E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4EC8B268-8786-4DB3-B58A-A94E32F2C06A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906F0021-A808-4581-87A5-3EADCB69A6AD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6" name="Tijdelijke aanduiding voor tekst 8">
            <a:extLst>
              <a:ext uri="{FF2B5EF4-FFF2-40B4-BE49-F238E27FC236}">
                <a16:creationId xmlns:a16="http://schemas.microsoft.com/office/drawing/2014/main" id="{DA98A737-B7F9-46E1-AB88-38C563652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07" name="Tijdelijke aanduiding voor tekst 10">
            <a:extLst>
              <a:ext uri="{FF2B5EF4-FFF2-40B4-BE49-F238E27FC236}">
                <a16:creationId xmlns:a16="http://schemas.microsoft.com/office/drawing/2014/main" id="{AD3C3596-4309-4BE6-B447-91B508BFD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3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4C585A-2D5F-486D-BA99-35E0DA2D4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endParaRPr lang="en-GB" dirty="0"/>
          </a:p>
        </p:txBody>
      </p:sp>
      <p:sp>
        <p:nvSpPr>
          <p:cNvPr id="49" name="Tijdelijke aanduiding voor dianummer 3">
            <a:extLst>
              <a:ext uri="{FF2B5EF4-FFF2-40B4-BE49-F238E27FC236}">
                <a16:creationId xmlns:a16="http://schemas.microsoft.com/office/drawing/2014/main" id="{AE8B87DF-6CC9-488C-A455-BDEB2A8A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A2A9BA77-C80F-483A-94DF-758F8DB5AEA6}"/>
              </a:ext>
            </a:extLst>
          </p:cNvPr>
          <p:cNvSpPr>
            <a:spLocks noGrp="1"/>
          </p:cNvSpPr>
          <p:nvPr>
            <p:ph type="media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198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video in te voegen.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Extra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zijkant</a:t>
            </a:r>
            <a:r>
              <a:rPr lang="en-US" dirty="0"/>
              <a:t> van de slides, </a:t>
            </a:r>
            <a:br>
              <a:rPr lang="en-US" dirty="0"/>
            </a:b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wij</a:t>
            </a:r>
            <a:r>
              <a:rPr lang="en-US" dirty="0"/>
              <a:t> extra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neergezet</a:t>
            </a:r>
            <a:r>
              <a:rPr lang="en-US" dirty="0"/>
              <a:t>. </a:t>
            </a:r>
            <a:endParaRPr lang="nl-NL" dirty="0"/>
          </a:p>
          <a:p>
            <a:endParaRPr lang="nl-NL" dirty="0"/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E38701A-C083-478E-BD03-AEB68FF70B71}"/>
              </a:ext>
            </a:extLst>
          </p:cNvPr>
          <p:cNvSpPr txBox="1"/>
          <p:nvPr userDrawn="1"/>
        </p:nvSpPr>
        <p:spPr>
          <a:xfrm>
            <a:off x="1248033" y="-532599"/>
            <a:ext cx="1094396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100%</a:t>
            </a:r>
            <a:b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nl-NL" sz="1200" b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VIDEO</a:t>
            </a:r>
          </a:p>
        </p:txBody>
      </p:sp>
      <p:sp>
        <p:nvSpPr>
          <p:cNvPr id="104" name="Tijdelijke aanduiding voor tekst 8">
            <a:extLst>
              <a:ext uri="{FF2B5EF4-FFF2-40B4-BE49-F238E27FC236}">
                <a16:creationId xmlns:a16="http://schemas.microsoft.com/office/drawing/2014/main" id="{622CAC5B-BD33-450B-8D7E-D20DD36DA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60891"/>
            <a:ext cx="12192000" cy="497109"/>
          </a:xfrm>
          <a:solidFill>
            <a:srgbClr val="EEF3F7"/>
          </a:solidFill>
          <a:ln w="9525">
            <a:solidFill>
              <a:schemeClr val="bg2">
                <a:lumMod val="9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marL="0" lv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105" name="Tijdelijke aanduiding voor tekst 10">
            <a:extLst>
              <a:ext uri="{FF2B5EF4-FFF2-40B4-BE49-F238E27FC236}">
                <a16:creationId xmlns:a16="http://schemas.microsoft.com/office/drawing/2014/main" id="{F88898B5-C565-4668-8C75-3F8BF88E68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10" y="6483627"/>
            <a:ext cx="499088" cy="239112"/>
          </a:xfrm>
          <a:blipFill>
            <a:blip r:embed="rId2"/>
            <a:srcRect/>
            <a:stretch>
              <a:fillRect l="710" r="6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3" name="Instructie">
            <a:extLst>
              <a:ext uri="{FF2B5EF4-FFF2-40B4-BE49-F238E27FC236}">
                <a16:creationId xmlns:a16="http://schemas.microsoft.com/office/drawing/2014/main" id="{FEADF5AB-A653-4C6F-B2CE-C989B23508D3}"/>
              </a:ext>
            </a:extLst>
          </p:cNvPr>
          <p:cNvGrpSpPr/>
          <p:nvPr userDrawn="1"/>
        </p:nvGrpSpPr>
        <p:grpSpPr>
          <a:xfrm>
            <a:off x="12391601" y="0"/>
            <a:ext cx="3183678" cy="4784167"/>
            <a:chOff x="12391601" y="0"/>
            <a:chExt cx="3183678" cy="4784167"/>
          </a:xfrm>
        </p:grpSpPr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FEED24A-0462-40B5-A382-1B023C0EDD20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EAB02F4B-58F2-4ACF-8580-D8C2C5F19E17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7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28D69401-34E3-4ED9-894F-CCDA37F5D87C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Tekstvak 131">
                <a:extLst>
                  <a:ext uri="{FF2B5EF4-FFF2-40B4-BE49-F238E27FC236}">
                    <a16:creationId xmlns:a16="http://schemas.microsoft.com/office/drawing/2014/main" id="{582DD8A9-2B55-41FE-99D8-84DF6E77CDB0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33" name="Tekstvak 132">
                <a:extLst>
                  <a:ext uri="{FF2B5EF4-FFF2-40B4-BE49-F238E27FC236}">
                    <a16:creationId xmlns:a16="http://schemas.microsoft.com/office/drawing/2014/main" id="{0F37C243-F8DA-4332-B6CE-8CD043336BF4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18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34" name="Picture 3">
                <a:extLst>
                  <a:ext uri="{FF2B5EF4-FFF2-40B4-BE49-F238E27FC236}">
                    <a16:creationId xmlns:a16="http://schemas.microsoft.com/office/drawing/2014/main" id="{23A2022E-8540-4366-ADB8-5B778EE932A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8CDE44A4-7915-4CF2-A01A-B1A41F4669D8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DB60DD00-CA7B-4F86-8014-58BC895E0C5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54D23CE9-2A4A-4E92-A34A-D3331904E39F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CF04219C-6F8D-4EEF-AA37-923FB50730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234AC251-6E49-4E82-945C-DD89B7E98A3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</p:grp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8F211623-AE3A-4960-968C-EDB350CA4D24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9F65C0AA-B1DA-414D-AFD9-AB9E29CF5E8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9359DF08-9297-48A0-BBF7-02BCDFEE2DE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9D83C068-5826-4132-BEFA-5C6E046DA0D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/>
                </a:p>
              </p:txBody>
            </p:sp>
          </p:grpSp>
        </p:grpSp>
        <p:grpSp>
          <p:nvGrpSpPr>
            <p:cNvPr id="95" name="Meer informatie">
              <a:extLst>
                <a:ext uri="{FF2B5EF4-FFF2-40B4-BE49-F238E27FC236}">
                  <a16:creationId xmlns:a16="http://schemas.microsoft.com/office/drawing/2014/main" id="{DFC82ACE-7D19-4BB5-95C7-CAAB10C67CA2}"/>
                </a:ext>
              </a:extLst>
            </p:cNvPr>
            <p:cNvGrpSpPr/>
            <p:nvPr userDrawn="1"/>
          </p:nvGrpSpPr>
          <p:grpSpPr>
            <a:xfrm>
              <a:off x="12396764" y="400089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A547D715-32C9-48FE-89D4-16F2FA7FFC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05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2B97404A-410F-4D6F-B966-391C30B26A4B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A0B00440-EA8D-4C7D-8B12-544F016F90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3F311EB3-0AC3-4002-81B8-378F8B23F8A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47FEF283-CFCC-4767-83E5-BFB0EE4B180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B60928A1-D6C1-48A3-BDE2-BA70BDAED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D77209BC-0112-4310-9F06-B916A9BF1F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5071A9A-A450-4D76-A851-2639E7431DD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6C95D9C3-2D1B-4244-B0E3-AEF903CA15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8830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969B1B62-3EE2-42E5-AF50-47AC0A7EB94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4B5EAA0A-EA0A-4984-A35F-E54C6F81BC4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FA70D42-CFA2-4E84-84FD-6AB001E980F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751E6996-45A8-4EDC-9AD1-E799236AA86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7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9CDCE789-2FA8-4A12-9529-B800C7AA7F3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4ED119F4-2B97-4B4B-BD08-E09046D6D75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42FCCF-ED6A-4BDF-98C1-CA8F3954AA2A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83B73BA4-69A8-4CE7-838C-D4290C00BAB4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</a:t>
              </a:r>
              <a:b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video en kies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9" name="Rechte verbindingslijn 118">
              <a:extLst>
                <a:ext uri="{FF2B5EF4-FFF2-40B4-BE49-F238E27FC236}">
                  <a16:creationId xmlns:a16="http://schemas.microsoft.com/office/drawing/2014/main" id="{8B8C45AE-BA94-4BBF-B23F-CACE8339F8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0" name="Video icoon">
              <a:extLst>
                <a:ext uri="{FF2B5EF4-FFF2-40B4-BE49-F238E27FC236}">
                  <a16:creationId xmlns:a16="http://schemas.microsoft.com/office/drawing/2014/main" id="{E0F1CB32-040E-4F97-9314-5EE8A33D1057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70F11A8E-FF89-400D-9848-B53D6DE487F1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22" name="Vrije vorm 112">
                <a:extLst>
                  <a:ext uri="{FF2B5EF4-FFF2-40B4-BE49-F238E27FC236}">
                    <a16:creationId xmlns:a16="http://schemas.microsoft.com/office/drawing/2014/main" id="{7D615E98-BAA9-4FD2-BC3B-E2CF04FA2C2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  <p:sp>
            <p:nvSpPr>
              <p:cNvPr id="123" name="Vrije vorm 113">
                <a:extLst>
                  <a:ext uri="{FF2B5EF4-FFF2-40B4-BE49-F238E27FC236}">
                    <a16:creationId xmlns:a16="http://schemas.microsoft.com/office/drawing/2014/main" id="{8317188D-D4A1-4EFF-A9BF-F135CCA843F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 noProof="0"/>
              </a:p>
            </p:txBody>
          </p:sp>
        </p:grpSp>
      </p:grpSp>
      <p:sp>
        <p:nvSpPr>
          <p:cNvPr id="45" name="Tijdelijke aanduiding voor dianummer 3">
            <a:extLst>
              <a:ext uri="{FF2B5EF4-FFF2-40B4-BE49-F238E27FC236}">
                <a16:creationId xmlns:a16="http://schemas.microsoft.com/office/drawing/2014/main" id="{B6E0D0A1-04C5-4A94-863A-EB102710D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19996" y="481065"/>
            <a:ext cx="10752003" cy="5857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noProof="0" dirty="0"/>
              <a:t>Plaats hier je titel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19996" y="1489066"/>
            <a:ext cx="10752005" cy="43587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Numerieke</a:t>
            </a:r>
            <a:r>
              <a:rPr lang="en-GB" noProof="0" dirty="0"/>
              <a:t>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8"/>
            <a:r>
              <a:rPr lang="en-GB" noProof="0" dirty="0" err="1"/>
              <a:t>Subtitel</a:t>
            </a:r>
            <a:endParaRPr lang="en-GB" noProof="0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DB69686-8DA4-482D-A6A3-923AC4AE1044}"/>
              </a:ext>
            </a:extLst>
          </p:cNvPr>
          <p:cNvGrpSpPr/>
          <p:nvPr userDrawn="1"/>
        </p:nvGrpSpPr>
        <p:grpSpPr>
          <a:xfrm>
            <a:off x="-545178" y="0"/>
            <a:ext cx="366274" cy="2828801"/>
            <a:chOff x="-545178" y="0"/>
            <a:chExt cx="342127" cy="2642309"/>
          </a:xfrm>
        </p:grpSpPr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545178" y="0"/>
              <a:ext cx="342127" cy="342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 24</a:t>
              </a:r>
            </a:p>
            <a:p>
              <a:pPr algn="ctr"/>
              <a:r>
                <a:rPr lang="nl-NL" sz="600" dirty="0"/>
                <a:t>G:  42</a:t>
              </a:r>
              <a:br>
                <a:rPr lang="nl-NL" sz="600" dirty="0"/>
              </a:br>
              <a:r>
                <a:rPr lang="nl-NL" sz="600" dirty="0"/>
                <a:t>B: 103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545178" y="383364"/>
              <a:ext cx="342127" cy="342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   1</a:t>
              </a:r>
            </a:p>
            <a:p>
              <a:pPr algn="ctr"/>
              <a:r>
                <a:rPr lang="nl-NL" sz="600" dirty="0"/>
                <a:t>G:  75</a:t>
              </a:r>
              <a:br>
                <a:rPr lang="nl-NL" sz="600" dirty="0"/>
              </a:br>
              <a:r>
                <a:rPr lang="nl-NL" sz="600" dirty="0"/>
                <a:t>B: 148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545178" y="766728"/>
              <a:ext cx="342127" cy="342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180</a:t>
              </a:r>
              <a:br>
                <a:rPr lang="nl-NL" sz="600" dirty="0"/>
              </a:br>
              <a:r>
                <a:rPr lang="nl-NL" sz="600" dirty="0"/>
                <a:t>G: 214</a:t>
              </a:r>
              <a:br>
                <a:rPr lang="nl-NL" sz="600" dirty="0"/>
              </a:br>
              <a:r>
                <a:rPr lang="nl-NL" sz="600" dirty="0"/>
                <a:t>B: 242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545178" y="1150092"/>
              <a:ext cx="342127" cy="3421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112</a:t>
              </a:r>
              <a:br>
                <a:rPr lang="nl-NL" sz="600" dirty="0"/>
              </a:br>
              <a:r>
                <a:rPr lang="nl-NL" sz="600" dirty="0"/>
                <a:t>G: 211</a:t>
              </a:r>
              <a:br>
                <a:rPr lang="nl-NL" sz="600" dirty="0"/>
              </a:br>
              <a:r>
                <a:rPr lang="nl-NL" sz="600" dirty="0"/>
                <a:t>B: 160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545178" y="1533456"/>
              <a:ext cx="342127" cy="3421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accent3"/>
                  </a:solidFill>
                </a:rPr>
                <a:t>R: 212</a:t>
              </a:r>
              <a:br>
                <a:rPr lang="nl-NL" sz="600" dirty="0">
                  <a:solidFill>
                    <a:schemeClr val="accent3"/>
                  </a:solidFill>
                </a:rPr>
              </a:br>
              <a:r>
                <a:rPr lang="nl-NL" sz="600" dirty="0">
                  <a:solidFill>
                    <a:schemeClr val="accent3"/>
                  </a:solidFill>
                </a:rPr>
                <a:t>G: 255</a:t>
              </a:r>
              <a:br>
                <a:rPr lang="nl-NL" sz="600" dirty="0">
                  <a:solidFill>
                    <a:schemeClr val="accent3"/>
                  </a:solidFill>
                </a:rPr>
              </a:br>
              <a:r>
                <a:rPr lang="nl-NL" sz="600" dirty="0">
                  <a:solidFill>
                    <a:schemeClr val="accent3"/>
                  </a:solidFill>
                </a:rPr>
                <a:t>B: 234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545178" y="1916820"/>
              <a:ext cx="342127" cy="34212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255</a:t>
              </a:r>
              <a:br>
                <a:rPr lang="nl-NL" sz="600" dirty="0"/>
              </a:br>
              <a:r>
                <a:rPr lang="nl-NL" sz="600" dirty="0"/>
                <a:t>G:  75</a:t>
              </a:r>
              <a:br>
                <a:rPr lang="nl-NL" sz="600" dirty="0"/>
              </a:br>
              <a:r>
                <a:rPr lang="nl-NL" sz="600" dirty="0"/>
                <a:t>B:  75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7FCDB66F-611E-450B-911A-FDE910B7B854}"/>
                </a:ext>
              </a:extLst>
            </p:cNvPr>
            <p:cNvSpPr/>
            <p:nvPr userDrawn="1"/>
          </p:nvSpPr>
          <p:spPr>
            <a:xfrm>
              <a:off x="-545178" y="2300182"/>
              <a:ext cx="342127" cy="3421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accent5"/>
                  </a:solidFill>
                </a:rPr>
                <a:t>R: 255</a:t>
              </a:r>
            </a:p>
            <a:p>
              <a:pPr algn="ctr"/>
              <a:r>
                <a:rPr lang="nl-NL" sz="600" dirty="0">
                  <a:solidFill>
                    <a:schemeClr val="accent5"/>
                  </a:solidFill>
                </a:rPr>
                <a:t>G: 188</a:t>
              </a:r>
              <a:br>
                <a:rPr lang="nl-NL" sz="600" dirty="0">
                  <a:solidFill>
                    <a:schemeClr val="accent5"/>
                  </a:solidFill>
                </a:rPr>
              </a:br>
              <a:r>
                <a:rPr lang="nl-NL" sz="600" dirty="0">
                  <a:solidFill>
                    <a:schemeClr val="accent5"/>
                  </a:solidFill>
                </a:rPr>
                <a:t>B: 180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6F64F-F3A6-4BEC-A784-1A643D46D7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2834" y="-532599"/>
            <a:ext cx="759185" cy="369333"/>
          </a:xfrm>
          <a:prstGeom prst="rect">
            <a:avLst/>
          </a:prstGeom>
        </p:spPr>
      </p:pic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5411A5D9-E028-4D06-9C98-7FF92BC3E1C9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0D51EA-2C0B-423F-808A-D7E320607645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19B9C6E-D591-4B5A-88EC-0D456E9EEA77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5969C4B-FE96-4B5E-AC7E-F03D13C17B67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AE7E668-C2A5-4854-9DA1-0B4C4EAB09BF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DB02457-A563-4894-84F5-CDE73B5FDF1D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0" name="Tijdelijke aanduiding voor dianummer 3">
            <a:extLst>
              <a:ext uri="{FF2B5EF4-FFF2-40B4-BE49-F238E27FC236}">
                <a16:creationId xmlns:a16="http://schemas.microsoft.com/office/drawing/2014/main" id="{E55E7DA3-49D6-4C1F-8087-11BE9D169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Segoe UI Light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18"/>
        </a:buBlip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200" b="0" kern="1200" cap="none" spc="30" baseline="0">
          <a:solidFill>
            <a:schemeClr val="tx2"/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Font typeface="+mj-lt"/>
        <a:buAutoNum type="arabicPeriod"/>
        <a:defRPr sz="18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7488" indent="-217488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71488" indent="-25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18"/>
        </a:buBlip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200" b="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92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19996" y="481065"/>
            <a:ext cx="10752003" cy="5857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noProof="0" dirty="0"/>
              <a:t>Plaats hier je titel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19996" y="1489066"/>
            <a:ext cx="10752005" cy="43587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Numerieke</a:t>
            </a:r>
            <a:r>
              <a:rPr lang="en-GB" noProof="0" dirty="0"/>
              <a:t> bullet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8"/>
            <a:r>
              <a:rPr lang="en-GB" noProof="0" dirty="0" err="1"/>
              <a:t>Subtitel</a:t>
            </a:r>
            <a:endParaRPr lang="en-GB" noProof="0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DB69686-8DA4-482D-A6A3-923AC4AE1044}"/>
              </a:ext>
            </a:extLst>
          </p:cNvPr>
          <p:cNvGrpSpPr/>
          <p:nvPr userDrawn="1"/>
        </p:nvGrpSpPr>
        <p:grpSpPr>
          <a:xfrm>
            <a:off x="-545178" y="0"/>
            <a:ext cx="366274" cy="2828801"/>
            <a:chOff x="-545178" y="0"/>
            <a:chExt cx="342127" cy="2642309"/>
          </a:xfrm>
        </p:grpSpPr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545178" y="0"/>
              <a:ext cx="342127" cy="342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 24</a:t>
              </a:r>
            </a:p>
            <a:p>
              <a:pPr algn="ctr"/>
              <a:r>
                <a:rPr lang="nl-NL" sz="600" dirty="0"/>
                <a:t>G:  42</a:t>
              </a:r>
              <a:br>
                <a:rPr lang="nl-NL" sz="600" dirty="0"/>
              </a:br>
              <a:r>
                <a:rPr lang="nl-NL" sz="600" dirty="0"/>
                <a:t>B: 103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545178" y="383364"/>
              <a:ext cx="342127" cy="342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   1</a:t>
              </a:r>
            </a:p>
            <a:p>
              <a:pPr algn="ctr"/>
              <a:r>
                <a:rPr lang="nl-NL" sz="600" dirty="0"/>
                <a:t>G:  75</a:t>
              </a:r>
              <a:br>
                <a:rPr lang="nl-NL" sz="600" dirty="0"/>
              </a:br>
              <a:r>
                <a:rPr lang="nl-NL" sz="600" dirty="0"/>
                <a:t>B: 148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545178" y="766728"/>
              <a:ext cx="342127" cy="342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180</a:t>
              </a:r>
              <a:br>
                <a:rPr lang="nl-NL" sz="600" dirty="0"/>
              </a:br>
              <a:r>
                <a:rPr lang="nl-NL" sz="600" dirty="0"/>
                <a:t>G: 214</a:t>
              </a:r>
              <a:br>
                <a:rPr lang="nl-NL" sz="600" dirty="0"/>
              </a:br>
              <a:r>
                <a:rPr lang="nl-NL" sz="600" dirty="0"/>
                <a:t>B: 242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545178" y="1150092"/>
              <a:ext cx="342127" cy="3421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112</a:t>
              </a:r>
              <a:br>
                <a:rPr lang="nl-NL" sz="600" dirty="0"/>
              </a:br>
              <a:r>
                <a:rPr lang="nl-NL" sz="600" dirty="0"/>
                <a:t>G: 211</a:t>
              </a:r>
              <a:br>
                <a:rPr lang="nl-NL" sz="600" dirty="0"/>
              </a:br>
              <a:r>
                <a:rPr lang="nl-NL" sz="600" dirty="0"/>
                <a:t>B: 160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545178" y="1533456"/>
              <a:ext cx="342127" cy="3421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accent3"/>
                  </a:solidFill>
                </a:rPr>
                <a:t>R: 212</a:t>
              </a:r>
              <a:br>
                <a:rPr lang="nl-NL" sz="600" dirty="0">
                  <a:solidFill>
                    <a:schemeClr val="accent3"/>
                  </a:solidFill>
                </a:rPr>
              </a:br>
              <a:r>
                <a:rPr lang="nl-NL" sz="600" dirty="0">
                  <a:solidFill>
                    <a:schemeClr val="accent3"/>
                  </a:solidFill>
                </a:rPr>
                <a:t>G: 255</a:t>
              </a:r>
              <a:br>
                <a:rPr lang="nl-NL" sz="600" dirty="0">
                  <a:solidFill>
                    <a:schemeClr val="accent3"/>
                  </a:solidFill>
                </a:rPr>
              </a:br>
              <a:r>
                <a:rPr lang="nl-NL" sz="600" dirty="0">
                  <a:solidFill>
                    <a:schemeClr val="accent3"/>
                  </a:solidFill>
                </a:rPr>
                <a:t>B: 234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545178" y="1916820"/>
              <a:ext cx="342127" cy="34212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/>
                <a:t>R: 255</a:t>
              </a:r>
              <a:br>
                <a:rPr lang="nl-NL" sz="600" dirty="0"/>
              </a:br>
              <a:r>
                <a:rPr lang="nl-NL" sz="600" dirty="0"/>
                <a:t>G:  75</a:t>
              </a:r>
              <a:br>
                <a:rPr lang="nl-NL" sz="600" dirty="0"/>
              </a:br>
              <a:r>
                <a:rPr lang="nl-NL" sz="600" dirty="0"/>
                <a:t>B:  75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7FCDB66F-611E-450B-911A-FDE910B7B854}"/>
                </a:ext>
              </a:extLst>
            </p:cNvPr>
            <p:cNvSpPr/>
            <p:nvPr userDrawn="1"/>
          </p:nvSpPr>
          <p:spPr>
            <a:xfrm>
              <a:off x="-545178" y="2300182"/>
              <a:ext cx="342127" cy="3421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accent5"/>
                  </a:solidFill>
                </a:rPr>
                <a:t>R: 255</a:t>
              </a:r>
            </a:p>
            <a:p>
              <a:pPr algn="ctr"/>
              <a:r>
                <a:rPr lang="nl-NL" sz="600" dirty="0">
                  <a:solidFill>
                    <a:schemeClr val="accent5"/>
                  </a:solidFill>
                </a:rPr>
                <a:t>G: 188</a:t>
              </a:r>
              <a:br>
                <a:rPr lang="nl-NL" sz="600" dirty="0">
                  <a:solidFill>
                    <a:schemeClr val="accent5"/>
                  </a:solidFill>
                </a:rPr>
              </a:br>
              <a:r>
                <a:rPr lang="nl-NL" sz="600" dirty="0">
                  <a:solidFill>
                    <a:schemeClr val="accent5"/>
                  </a:solidFill>
                </a:rPr>
                <a:t>B: 180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6F64F-F3A6-4BEC-A784-1A643D46D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834" y="-532599"/>
            <a:ext cx="759185" cy="369333"/>
          </a:xfrm>
          <a:prstGeom prst="rect">
            <a:avLst/>
          </a:prstGeom>
        </p:spPr>
      </p:pic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5411A5D9-E028-4D06-9C98-7FF92BC3E1C9}"/>
              </a:ext>
            </a:extLst>
          </p:cNvPr>
          <p:cNvGrpSpPr/>
          <p:nvPr userDrawn="1"/>
        </p:nvGrpSpPr>
        <p:grpSpPr>
          <a:xfrm>
            <a:off x="-2" y="-2"/>
            <a:ext cx="12192002" cy="6358057"/>
            <a:chOff x="0" y="-2"/>
            <a:chExt cx="12169775" cy="635805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0D51EA-2C0B-423F-808A-D7E320607645}"/>
                </a:ext>
              </a:extLst>
            </p:cNvPr>
            <p:cNvSpPr/>
            <p:nvPr userDrawn="1"/>
          </p:nvSpPr>
          <p:spPr>
            <a:xfrm>
              <a:off x="0" y="5854052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19B9C6E-D591-4B5A-88EC-0D456E9EEA77}"/>
                </a:ext>
              </a:extLst>
            </p:cNvPr>
            <p:cNvSpPr/>
            <p:nvPr userDrawn="1"/>
          </p:nvSpPr>
          <p:spPr>
            <a:xfrm>
              <a:off x="0" y="0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5969C4B-FE96-4B5E-AC7E-F03D13C17B67}"/>
                </a:ext>
              </a:extLst>
            </p:cNvPr>
            <p:cNvSpPr/>
            <p:nvPr userDrawn="1"/>
          </p:nvSpPr>
          <p:spPr>
            <a:xfrm rot="5400000">
              <a:off x="-2819681" y="2819681"/>
              <a:ext cx="6358054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AE7E668-C2A5-4854-9DA1-0B4C4EAB09BF}"/>
                </a:ext>
              </a:extLst>
            </p:cNvPr>
            <p:cNvSpPr/>
            <p:nvPr userDrawn="1"/>
          </p:nvSpPr>
          <p:spPr>
            <a:xfrm rot="5400000">
              <a:off x="8631404" y="2819683"/>
              <a:ext cx="6358056" cy="71868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DB02457-A563-4894-84F5-CDE73B5FDF1D}"/>
                </a:ext>
              </a:extLst>
            </p:cNvPr>
            <p:cNvSpPr/>
            <p:nvPr userDrawn="1"/>
          </p:nvSpPr>
          <p:spPr>
            <a:xfrm>
              <a:off x="0" y="985065"/>
              <a:ext cx="12169774" cy="504000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6579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Segoe UI Light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5"/>
        </a:buBlip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200" b="0" kern="1200" cap="none" spc="30" baseline="0">
          <a:solidFill>
            <a:schemeClr val="tx2"/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Font typeface="+mj-lt"/>
        <a:buAutoNum type="arabicPeriod"/>
        <a:defRPr sz="18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7488" indent="-217488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71488" indent="-25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5"/>
        </a:buBlip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200" b="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bnportaal-my.sharepoint.com/personal/rwell_ibn_nl/Documents/Bureaublad/IBN%20-%20Identity%20clip%20(1).mp4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Graphics, typografie&#10;&#10;Automatisch gegenereerde beschrijving">
            <a:extLst>
              <a:ext uri="{FF2B5EF4-FFF2-40B4-BE49-F238E27FC236}">
                <a16:creationId xmlns:a16="http://schemas.microsoft.com/office/drawing/2014/main" id="{7F58DBEB-8BFB-4580-37C8-E0B0E4F2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0" y="1779897"/>
            <a:ext cx="10321106" cy="15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0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8A41118-BA18-437A-A1BC-7117912115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30" y="1749705"/>
            <a:ext cx="4508798" cy="54799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1C9CCD-C0DB-4B9C-8984-B464A248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Waar willen we naar toe; denkrichting</a:t>
            </a:r>
            <a:endParaRPr lang="en-GB" b="1" dirty="0"/>
          </a:p>
        </p:txBody>
      </p:sp>
      <p:sp>
        <p:nvSpPr>
          <p:cNvPr id="15" name="Tijdelijke aanduiding voor verticale tekst 14">
            <a:extLst>
              <a:ext uri="{FF2B5EF4-FFF2-40B4-BE49-F238E27FC236}">
                <a16:creationId xmlns:a16="http://schemas.microsoft.com/office/drawing/2014/main" id="{16DE1258-99E9-448E-AA3A-3C0DB04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996" y="1290286"/>
            <a:ext cx="10752005" cy="4698976"/>
          </a:xfrm>
        </p:spPr>
        <p:txBody>
          <a:bodyPr/>
          <a:lstStyle/>
          <a:p>
            <a:pPr marL="457200" lvl="2" indent="-457200">
              <a:lnSpc>
                <a:spcPts val="57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 willen een platform zijn voor alle medewerkers met een kern OR en kern </a:t>
            </a:r>
            <a:r>
              <a:rPr lang="nl-NL" sz="3200" spc="-150" dirty="0" err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OC’s</a:t>
            </a: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, zonder dat de juridische positie verandert</a:t>
            </a:r>
          </a:p>
          <a:p>
            <a:pPr marL="457200" lvl="2" indent="-457200">
              <a:lnSpc>
                <a:spcPts val="57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Een sterke OR en sterke Onderdeelcommissies door actieve </a:t>
            </a:r>
            <a:b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</a:b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betrokkenheid van meer medewerkers </a:t>
            </a:r>
          </a:p>
          <a:p>
            <a:pPr marL="457200" lvl="2" indent="-457200">
              <a:lnSpc>
                <a:spcPts val="57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Het mogelijk maken om het voeren van het goede gesprek voor alle medewerkers in de organisatie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4B1120-D735-4C28-B748-36ED1A616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45F98DF-0F9F-42EA-AF23-7381456B1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B1BE98B-F6F5-4A93-A7EB-4709BA3C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C9CCD-C0DB-4B9C-8984-B464A248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21" y="481065"/>
            <a:ext cx="10752005" cy="585735"/>
          </a:xfrm>
        </p:spPr>
        <p:txBody>
          <a:bodyPr/>
          <a:lstStyle/>
          <a:p>
            <a:r>
              <a:rPr lang="en-GB" b="1" dirty="0" err="1"/>
              <a:t>Terugblik</a:t>
            </a:r>
            <a:r>
              <a:rPr lang="en-GB" b="1" dirty="0"/>
              <a:t> protocol en procedure </a:t>
            </a:r>
            <a:r>
              <a:rPr lang="en-GB" b="1" dirty="0" err="1"/>
              <a:t>verzuim</a:t>
            </a:r>
            <a:endParaRPr lang="en-GB" b="1" dirty="0"/>
          </a:p>
        </p:txBody>
      </p:sp>
      <p:sp>
        <p:nvSpPr>
          <p:cNvPr id="15" name="Tijdelijke aanduiding voor verticale tekst 14">
            <a:extLst>
              <a:ext uri="{FF2B5EF4-FFF2-40B4-BE49-F238E27FC236}">
                <a16:creationId xmlns:a16="http://schemas.microsoft.com/office/drawing/2014/main" id="{16DE1258-99E9-448E-AA3A-3C0DB04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144" y="1316940"/>
            <a:ext cx="10752005" cy="4358752"/>
          </a:xfrm>
        </p:spPr>
        <p:txBody>
          <a:bodyPr/>
          <a:lstStyle/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Informatie is opgehaald bij de Meedenkers op verschillende plekken</a:t>
            </a: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Informatie is in een kort verslag gedeeld</a:t>
            </a: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 inbreng van de Meedenkers is meegenomen in de instemmingsbrief van de OR aan de bestuurder</a:t>
            </a: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Bestuurder bevestigd in zijn besluit dat communicatie, en dus het voeren van het goede gesprek, en een goede verstandhouding tussen leidinggevende en medewerker doorslaggevend zijn in het </a:t>
            </a:r>
            <a:b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</a:b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terugdringen van verzuim.</a:t>
            </a: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nl-NL" sz="2800" spc="-150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4B1120-D735-4C28-B748-36ED1A616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45F98DF-0F9F-42EA-AF23-7381456B1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B1BE98B-F6F5-4A93-A7EB-4709BA3C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11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ED9BB2-4A4B-4B3F-8332-25EB68ECCC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0252" y="4021341"/>
            <a:ext cx="5701748" cy="23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C9CCD-C0DB-4B9C-8984-B464A248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Waarom is medezeggenschap belangrijk?</a:t>
            </a:r>
            <a:endParaRPr lang="en-GB" b="1" dirty="0"/>
          </a:p>
        </p:txBody>
      </p:sp>
      <p:sp>
        <p:nvSpPr>
          <p:cNvPr id="15" name="Tijdelijke aanduiding voor verticale tekst 14">
            <a:extLst>
              <a:ext uri="{FF2B5EF4-FFF2-40B4-BE49-F238E27FC236}">
                <a16:creationId xmlns:a16="http://schemas.microsoft.com/office/drawing/2014/main" id="{16DE1258-99E9-448E-AA3A-3C0DB04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lvl="2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Past bij onze kernwaarden: </a:t>
            </a:r>
            <a:r>
              <a:rPr lang="nl-NL" sz="3200" b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verbindend en volwaardig</a:t>
            </a:r>
          </a:p>
          <a:p>
            <a:pPr marL="457200" lvl="2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Draagt bij aan een </a:t>
            </a:r>
            <a:r>
              <a:rPr lang="nl-NL" sz="3200" b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goede besluitvorming </a:t>
            </a: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van </a:t>
            </a:r>
            <a:b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</a:b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 directie </a:t>
            </a:r>
          </a:p>
          <a:p>
            <a:pPr marL="457200" lvl="2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Zorgt voor </a:t>
            </a:r>
            <a:r>
              <a:rPr lang="nl-NL" sz="3200" b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draagvlak</a:t>
            </a: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 van deze besluitvorming</a:t>
            </a:r>
          </a:p>
          <a:p>
            <a:pPr marL="457200" lvl="2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Vanuit goed werkgeverschap: het is belangrijk</a:t>
            </a:r>
            <a:b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</a:b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dat medewerkers </a:t>
            </a:r>
            <a:r>
              <a:rPr lang="nl-NL" sz="3200" b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laagdrempelig betrokken zijn </a:t>
            </a:r>
          </a:p>
          <a:p>
            <a:pPr marL="457200" lvl="2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nl-NL" sz="32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OR is </a:t>
            </a:r>
            <a:r>
              <a:rPr lang="nl-NL" sz="3200" b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wettelijk verplicht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4B1120-D735-4C28-B748-36ED1A616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45F98DF-0F9F-42EA-AF23-7381456B1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B1BE98B-F6F5-4A93-A7EB-4709BA3C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12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AE8B76-A4A6-492A-8413-3BE624862F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30568" y="2833209"/>
            <a:ext cx="2630537" cy="281484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10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CAB203-4138-4EAA-BFD3-61360541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6" y="1191072"/>
            <a:ext cx="10752003" cy="2042322"/>
          </a:xfrm>
        </p:spPr>
        <p:txBody>
          <a:bodyPr/>
          <a:lstStyle/>
          <a:p>
            <a:pPr algn="ctr"/>
            <a:r>
              <a:rPr lang="nl-NL" sz="7200" dirty="0"/>
              <a:t>En wat vind jij belangrijk in de medezeggenschap?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11BF30-052D-4A16-89C8-C57C50D0B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339373-B9E2-465F-8E68-70A303C4D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6A2F29-0B7A-4582-B031-3B3B716DC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1F9A85-58BB-4447-AD0A-2096138B8EFF}" type="slidenum">
              <a:rPr lang="en-US" smtClean="0"/>
              <a:t>13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4FC5244-29D8-4F8F-9BD7-560C238676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41" y="3768668"/>
            <a:ext cx="3000518" cy="19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618AE9-C6E6-4DEC-96AF-77B8911C8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4635" y="2225777"/>
            <a:ext cx="8069802" cy="1443806"/>
          </a:xfrm>
        </p:spPr>
        <p:txBody>
          <a:bodyPr/>
          <a:lstStyle/>
          <a:p>
            <a:pPr lvl="3" algn="ctr">
              <a:lnSpc>
                <a:spcPts val="9000"/>
              </a:lnSpc>
            </a:pPr>
            <a:r>
              <a:rPr lang="nl-NL" sz="88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IBN de </a:t>
            </a:r>
            <a:r>
              <a:rPr lang="nl-NL" sz="88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hlinkClick r:id="rId2"/>
              </a:rPr>
              <a:t>film</a:t>
            </a:r>
            <a:endParaRPr lang="nl-NL" sz="8800" dirty="0">
              <a:solidFill>
                <a:schemeClr val="accent1">
                  <a:lumMod val="75000"/>
                </a:schemeClr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53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618AE9-C6E6-4DEC-96AF-77B8911C8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37" y="2251586"/>
            <a:ext cx="8069802" cy="3834581"/>
          </a:xfrm>
        </p:spPr>
        <p:txBody>
          <a:bodyPr/>
          <a:lstStyle/>
          <a:p>
            <a:pPr lvl="3" algn="ctr">
              <a:lnSpc>
                <a:spcPts val="9000"/>
              </a:lnSpc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Op reis naar een</a:t>
            </a:r>
          </a:p>
          <a:p>
            <a:pPr lvl="3" algn="ctr">
              <a:lnSpc>
                <a:spcPts val="9000"/>
              </a:lnSpc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nieuwe vorm van medezeggenschap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Afbeelding 4" descr="Afbeelding met vectorafbeeldingen, silhouet&#10;&#10;Automatisch gegenereerde beschrijving">
            <a:extLst>
              <a:ext uri="{FF2B5EF4-FFF2-40B4-BE49-F238E27FC236}">
                <a16:creationId xmlns:a16="http://schemas.microsoft.com/office/drawing/2014/main" id="{40E3B3CB-5468-48B4-90F5-9C321F19E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13" y="422022"/>
            <a:ext cx="2773667" cy="27736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4B20765-E9E1-DD08-059F-7B8EAD4C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002" y="0"/>
            <a:ext cx="2786113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C816E-4469-1D6D-89A8-E05E490C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 logo medezeggenschap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902948-B133-88B1-0E1B-595C59321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5CA0A2-12C1-E6B3-C2F2-9C10C73DC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2125BC-669D-4513-F8BF-AB5FADAF5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1F9A85-58BB-4447-AD0A-2096138B8EFF}" type="slidenum">
              <a:rPr lang="en-US" smtClean="0"/>
              <a:t>4</a:t>
            </a:fld>
            <a:endParaRPr lang="en-US"/>
          </a:p>
        </p:txBody>
      </p:sp>
      <p:pic>
        <p:nvPicPr>
          <p:cNvPr id="7" name="Afbeelding 6" descr="Afbeelding met clipart, Menselijk gezicht, illustratie, tekenfilm">
            <a:extLst>
              <a:ext uri="{FF2B5EF4-FFF2-40B4-BE49-F238E27FC236}">
                <a16:creationId xmlns:a16="http://schemas.microsoft.com/office/drawing/2014/main" id="{86650D2B-F8C7-502D-78F6-5A79D730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13" y="1382471"/>
            <a:ext cx="4795966" cy="46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A16ADF-6150-15E0-5543-EDD470D3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50" y="3642704"/>
            <a:ext cx="4909174" cy="2839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1C9CCD-C0DB-4B9C-8984-B464A248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7" y="481065"/>
            <a:ext cx="10752005" cy="585735"/>
          </a:xfrm>
        </p:spPr>
        <p:txBody>
          <a:bodyPr/>
          <a:lstStyle/>
          <a:p>
            <a:r>
              <a:rPr lang="en-GB" b="1" dirty="0"/>
              <a:t>Wat </a:t>
            </a:r>
            <a:r>
              <a:rPr lang="en-GB" b="1" dirty="0" err="1"/>
              <a:t>gaan</a:t>
            </a:r>
            <a:r>
              <a:rPr lang="en-GB" b="1" dirty="0"/>
              <a:t> we </a:t>
            </a:r>
            <a:r>
              <a:rPr lang="en-GB" b="1" dirty="0" err="1"/>
              <a:t>doen</a:t>
            </a:r>
            <a:r>
              <a:rPr lang="en-GB" b="1" dirty="0"/>
              <a:t>?</a:t>
            </a:r>
          </a:p>
        </p:txBody>
      </p:sp>
      <p:sp>
        <p:nvSpPr>
          <p:cNvPr id="15" name="Tijdelijke aanduiding voor verticale tekst 14">
            <a:extLst>
              <a:ext uri="{FF2B5EF4-FFF2-40B4-BE49-F238E27FC236}">
                <a16:creationId xmlns:a16="http://schemas.microsoft.com/office/drawing/2014/main" id="{16DE1258-99E9-448E-AA3A-3C0DB04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7874" y="1316940"/>
            <a:ext cx="10752005" cy="4358752"/>
          </a:xfrm>
        </p:spPr>
        <p:txBody>
          <a:bodyPr/>
          <a:lstStyle/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Welkom door Rob van Well - voorzitter OR, Fanny Bikmaz – </a:t>
            </a:r>
            <a:r>
              <a:rPr lang="nl-NL" sz="2800" spc="-150" dirty="0" err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vice</a:t>
            </a: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 voorzitter OR en Harriët Mertens - ambtelijk secretaris 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Hoe is het allemaal verlopen; </a:t>
            </a:r>
            <a:r>
              <a:rPr lang="nl-NL" sz="2800" i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een overzicht in de tijd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Wat heeft ons dat opgeleverd? </a:t>
            </a:r>
            <a:r>
              <a:rPr lang="nl-NL" sz="2800" i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Een uitbreiding van de structuur en een bredere dialoog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Waar willen we naar toe? </a:t>
            </a:r>
            <a:r>
              <a:rPr lang="nl-NL" sz="2800" i="1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Denkrichting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Terugblik eerste casus over verzuim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Waarom is medezeggenschap belangrijk?</a:t>
            </a:r>
          </a:p>
          <a:p>
            <a:pPr marL="514350" lvl="2" indent="-514350">
              <a:lnSpc>
                <a:spcPts val="3700"/>
              </a:lnSpc>
              <a:buFont typeface="+mj-lt"/>
              <a:buAutoNum type="arabicPeriod"/>
            </a:pPr>
            <a:r>
              <a:rPr lang="nl-NL" sz="2800" spc="-15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Doe mee!</a:t>
            </a: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nl-NL" sz="2800" i="1" spc="-150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  <a:p>
            <a:pPr marL="457200" lvl="2" indent="-457200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nl-NL" sz="2800" spc="-150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4B1120-D735-4C28-B748-36ED1A616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45F98DF-0F9F-42EA-AF23-7381456B1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B1BE98B-F6F5-4A93-A7EB-4709BA3C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996" y="131288"/>
            <a:ext cx="10752003" cy="935512"/>
          </a:xfrm>
          <a:prstGeom prst="rect">
            <a:avLst/>
          </a:prstGeom>
        </p:spPr>
        <p:txBody>
          <a:bodyPr vert="horz" wrap="square" lIns="0" tIns="194944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100"/>
              </a:spcBef>
            </a:pPr>
            <a:r>
              <a:rPr sz="4800" dirty="0" err="1"/>
              <a:t>Algemeen</a:t>
            </a:r>
            <a:r>
              <a:rPr sz="4800" spc="-35" dirty="0"/>
              <a:t> </a:t>
            </a:r>
            <a:r>
              <a:rPr sz="4800" dirty="0"/>
              <a:t>–</a:t>
            </a:r>
            <a:r>
              <a:rPr sz="4800" spc="-30" dirty="0"/>
              <a:t> </a:t>
            </a:r>
            <a:r>
              <a:rPr sz="4800" dirty="0"/>
              <a:t>Tijdlijn</a:t>
            </a:r>
            <a:r>
              <a:rPr sz="4800" spc="-20" dirty="0"/>
              <a:t> </a:t>
            </a:r>
            <a:r>
              <a:rPr sz="4800" spc="-10" dirty="0"/>
              <a:t>project</a:t>
            </a:r>
            <a:endParaRPr sz="4800" dirty="0"/>
          </a:p>
        </p:txBody>
      </p:sp>
      <p:grpSp>
        <p:nvGrpSpPr>
          <p:cNvPr id="3" name="object 3"/>
          <p:cNvGrpSpPr/>
          <p:nvPr/>
        </p:nvGrpSpPr>
        <p:grpSpPr>
          <a:xfrm>
            <a:off x="-4762" y="1010410"/>
            <a:ext cx="12201525" cy="5852795"/>
            <a:chOff x="-4762" y="1010410"/>
            <a:chExt cx="12201525" cy="5852795"/>
          </a:xfrm>
        </p:grpSpPr>
        <p:sp>
          <p:nvSpPr>
            <p:cNvPr id="4" name="object 4"/>
            <p:cNvSpPr/>
            <p:nvPr/>
          </p:nvSpPr>
          <p:spPr>
            <a:xfrm>
              <a:off x="0" y="6361175"/>
              <a:ext cx="12192000" cy="497205"/>
            </a:xfrm>
            <a:custGeom>
              <a:avLst/>
              <a:gdLst/>
              <a:ahLst/>
              <a:cxnLst/>
              <a:rect l="l" t="t" r="r" b="b"/>
              <a:pathLst>
                <a:path w="12192000" h="497204">
                  <a:moveTo>
                    <a:pt x="12192000" y="0"/>
                  </a:moveTo>
                  <a:lnTo>
                    <a:pt x="0" y="0"/>
                  </a:lnTo>
                  <a:lnTo>
                    <a:pt x="0" y="496824"/>
                  </a:lnTo>
                  <a:lnTo>
                    <a:pt x="12192000" y="4968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DF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361175"/>
              <a:ext cx="12192000" cy="497205"/>
            </a:xfrm>
            <a:custGeom>
              <a:avLst/>
              <a:gdLst/>
              <a:ahLst/>
              <a:cxnLst/>
              <a:rect l="l" t="t" r="r" b="b"/>
              <a:pathLst>
                <a:path w="12192000" h="497204">
                  <a:moveTo>
                    <a:pt x="0" y="496824"/>
                  </a:moveTo>
                  <a:lnTo>
                    <a:pt x="12192000" y="496824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96824"/>
                  </a:lnTo>
                  <a:close/>
                </a:path>
              </a:pathLst>
            </a:custGeom>
            <a:ln w="952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523" y="6483096"/>
              <a:ext cx="491375" cy="2392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427" y="1010410"/>
              <a:ext cx="10715244" cy="574090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354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618AE9-C6E6-4DEC-96AF-77B8911C8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11750" y="-55153"/>
            <a:ext cx="8069802" cy="1268362"/>
          </a:xfrm>
        </p:spPr>
        <p:txBody>
          <a:bodyPr/>
          <a:lstStyle/>
          <a:p>
            <a:pPr lvl="3" algn="ctr">
              <a:lnSpc>
                <a:spcPts val="9000"/>
              </a:lnSpc>
            </a:pPr>
            <a:r>
              <a:rPr lang="nl-NL" sz="6600" dirty="0">
                <a:solidFill>
                  <a:schemeClr val="accent1">
                    <a:lumMod val="75000"/>
                  </a:schemeClr>
                </a:solidFill>
              </a:rPr>
              <a:t>Filmpje meedenkers</a:t>
            </a:r>
          </a:p>
        </p:txBody>
      </p:sp>
      <p:pic>
        <p:nvPicPr>
          <p:cNvPr id="6" name="animatie medezeggenschap (1)">
            <a:hlinkClick r:id="" action="ppaction://media"/>
            <a:extLst>
              <a:ext uri="{FF2B5EF4-FFF2-40B4-BE49-F238E27FC236}">
                <a16:creationId xmlns:a16="http://schemas.microsoft.com/office/drawing/2014/main" id="{02A5C858-903A-3D2E-A495-0B6703BA0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20" y="963561"/>
            <a:ext cx="9260145" cy="52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verticale tekst 14">
            <a:extLst>
              <a:ext uri="{FF2B5EF4-FFF2-40B4-BE49-F238E27FC236}">
                <a16:creationId xmlns:a16="http://schemas.microsoft.com/office/drawing/2014/main" id="{16DE1258-99E9-448E-AA3A-3C0DB0459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996" y="915884"/>
            <a:ext cx="10130256" cy="5445007"/>
          </a:xfrm>
        </p:spPr>
        <p:txBody>
          <a:bodyPr/>
          <a:lstStyle/>
          <a:p>
            <a:pPr lvl="2">
              <a:lnSpc>
                <a:spcPts val="4900"/>
              </a:lnSpc>
            </a:pPr>
            <a:endParaRPr lang="nl-NL" sz="3200" spc="-150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CB2E4D-C768-0C04-3C55-E6AA2D7D2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809280"/>
              </p:ext>
            </p:extLst>
          </p:nvPr>
        </p:nvGraphicFramePr>
        <p:xfrm>
          <a:off x="-1" y="1667443"/>
          <a:ext cx="11472001" cy="4571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71C9CCD-C0DB-4B9C-8984-B464A248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6" y="216817"/>
            <a:ext cx="10752005" cy="699066"/>
          </a:xfrm>
        </p:spPr>
        <p:txBody>
          <a:bodyPr/>
          <a:lstStyle/>
          <a:p>
            <a:r>
              <a:rPr lang="nl-NL" b="1" dirty="0"/>
              <a:t>Huidige vorm van medezeggenschap IBN</a:t>
            </a:r>
            <a:endParaRPr lang="en-GB" b="1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94B1120-D735-4C28-B748-36ED1A616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45F98DF-0F9F-42EA-AF23-7381456B1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B1BE98B-F6F5-4A93-A7EB-4709BA3C5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120" y="6482363"/>
            <a:ext cx="619970" cy="2391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F9A85-58BB-4447-AD0A-2096138B8E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9BC4704-C5D2-C9B7-8FC1-C65F32245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412744"/>
              </p:ext>
            </p:extLst>
          </p:nvPr>
        </p:nvGraphicFramePr>
        <p:xfrm>
          <a:off x="719995" y="1288025"/>
          <a:ext cx="10752005" cy="472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047997-147A-DA21-997B-F6E1D7779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flipV="1">
            <a:off x="719996" y="1288024"/>
            <a:ext cx="10752006" cy="472931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C3F227-5419-7AD6-7D3A-137235BC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altLang="nl-NL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nl-NL" altLang="nl-NL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nl-NL" altLang="nl-NL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Organogram Ondernemingsraad IBN 2024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EC751D-5EF9-E252-3470-DDB72C0C9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FDF0676-0C13-D8B0-90C4-EC8D40F11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91937F-D934-F65A-712D-615603E49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1F9A85-58BB-4447-AD0A-2096138B8E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83e78fc4e91847977e3f89ee1daba46f271f2c"/>
</p:tagLst>
</file>

<file path=ppt/theme/theme1.xml><?xml version="1.0" encoding="utf-8"?>
<a:theme xmlns:a="http://schemas.openxmlformats.org/drawingml/2006/main" name="IBN">
  <a:themeElements>
    <a:clrScheme name="IBN">
      <a:dk1>
        <a:sysClr val="windowText" lastClr="000000"/>
      </a:dk1>
      <a:lt1>
        <a:sysClr val="window" lastClr="FFFFFF"/>
      </a:lt1>
      <a:dk2>
        <a:srgbClr val="182A67"/>
      </a:dk2>
      <a:lt2>
        <a:srgbClr val="E7E6E6"/>
      </a:lt2>
      <a:accent1>
        <a:srgbClr val="014B94"/>
      </a:accent1>
      <a:accent2>
        <a:srgbClr val="B4D6F2"/>
      </a:accent2>
      <a:accent3>
        <a:srgbClr val="70D3A0"/>
      </a:accent3>
      <a:accent4>
        <a:srgbClr val="D4FFEA"/>
      </a:accent4>
      <a:accent5>
        <a:srgbClr val="FF4E4E"/>
      </a:accent5>
      <a:accent6>
        <a:srgbClr val="FFBCB4"/>
      </a:accent6>
      <a:hlink>
        <a:srgbClr val="FFFFFF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 (zonder video's)-extra opties titelpagina's.pptx" id="{AC0B3298-489E-43A6-A107-31C6B2A4A32A}" vid="{BF4A771A-9C1B-4EAF-B202-CB3B11053786}"/>
    </a:ext>
  </a:extLst>
</a:theme>
</file>

<file path=ppt/theme/theme2.xml><?xml version="1.0" encoding="utf-8"?>
<a:theme xmlns:a="http://schemas.openxmlformats.org/drawingml/2006/main" name="(INSTRUCTION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 (zonder video's)-extra opties titelpagina's.pptx" id="{AC0B3298-489E-43A6-A107-31C6B2A4A32A}" vid="{F1B0E742-C7AE-4210-A4AC-7AAD9EA7B85E}"/>
    </a:ext>
  </a:extLst>
</a:theme>
</file>

<file path=ppt/theme/theme3.xml><?xml version="1.0" encoding="utf-8"?>
<a:theme xmlns:a="http://schemas.openxmlformats.org/drawingml/2006/main" name="1_IBN">
  <a:themeElements>
    <a:clrScheme name="IBN">
      <a:dk1>
        <a:sysClr val="windowText" lastClr="000000"/>
      </a:dk1>
      <a:lt1>
        <a:sysClr val="window" lastClr="FFFFFF"/>
      </a:lt1>
      <a:dk2>
        <a:srgbClr val="182A67"/>
      </a:dk2>
      <a:lt2>
        <a:srgbClr val="E7E6E6"/>
      </a:lt2>
      <a:accent1>
        <a:srgbClr val="014B94"/>
      </a:accent1>
      <a:accent2>
        <a:srgbClr val="B4D6F2"/>
      </a:accent2>
      <a:accent3>
        <a:srgbClr val="70D3A0"/>
      </a:accent3>
      <a:accent4>
        <a:srgbClr val="D4FFEA"/>
      </a:accent4>
      <a:accent5>
        <a:srgbClr val="FF4E4E"/>
      </a:accent5>
      <a:accent6>
        <a:srgbClr val="FFBCB4"/>
      </a:accent6>
      <a:hlink>
        <a:srgbClr val="FFFFFF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 (zonder video's)-extra opties titelpagina's.pptx" id="{AC0B3298-489E-43A6-A107-31C6B2A4A32A}" vid="{2174AE74-10A5-4771-AAF4-7CC0FE5CECC2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92815e-45d2-46e7-b1ee-de4d36288c91">
      <UserInfo>
        <DisplayName>Systeemaccount</DisplayName>
        <AccountId>1073741823</AccountId>
        <AccountType/>
      </UserInfo>
      <UserInfo>
        <DisplayName>Rob van Well</DisplayName>
        <AccountId>15</AccountId>
        <AccountType/>
      </UserInfo>
    </SharedWithUsers>
    <TaxCatchAll xmlns="ef92815e-45d2-46e7-b1ee-de4d36288c91" xsi:nil="true"/>
    <lcf76f155ced4ddcb4097134ff3c332f xmlns="21d6449d-cbd6-466d-9dc4-2762736a648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FE5FCA7BE3E54BBD98510144932A14" ma:contentTypeVersion="13" ma:contentTypeDescription="Een nieuw document maken." ma:contentTypeScope="" ma:versionID="a3e74aa2e41bedce47287f8aa24213fb">
  <xsd:schema xmlns:xsd="http://www.w3.org/2001/XMLSchema" xmlns:xs="http://www.w3.org/2001/XMLSchema" xmlns:p="http://schemas.microsoft.com/office/2006/metadata/properties" xmlns:ns2="ef92815e-45d2-46e7-b1ee-de4d36288c91" xmlns:ns3="21d6449d-cbd6-466d-9dc4-2762736a6482" targetNamespace="http://schemas.microsoft.com/office/2006/metadata/properties" ma:root="true" ma:fieldsID="b4070e74ab488d69f3e9300ddfc98e3c" ns2:_="" ns3:_="">
    <xsd:import namespace="ef92815e-45d2-46e7-b1ee-de4d36288c91"/>
    <xsd:import namespace="21d6449d-cbd6-466d-9dc4-2762736a648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2815e-45d2-46e7-b1ee-de4d36288c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16a6f11-4218-4b60-8772-a95d4a1b90ae}" ma:internalName="TaxCatchAll" ma:showField="CatchAllData" ma:web="ef92815e-45d2-46e7-b1ee-de4d36288c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6449d-cbd6-466d-9dc4-2762736a64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bf146f5a-896d-45a2-ac1d-c96d65ac4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65982F-0F29-4E94-8200-599B1A8070F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f92815e-45d2-46e7-b1ee-de4d36288c91"/>
    <ds:schemaRef ds:uri="http://purl.org/dc/elements/1.1/"/>
    <ds:schemaRef ds:uri="21d6449d-cbd6-466d-9dc4-2762736a6482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4A0434-8B1F-4101-8A0A-A7841C43AE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CCCBAE-C757-4C9E-A1B2-2E6AA88C4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2815e-45d2-46e7-b1ee-de4d36288c91"/>
    <ds:schemaRef ds:uri="21d6449d-cbd6-466d-9dc4-2762736a64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(zonder video's)</Template>
  <TotalTime>1488</TotalTime>
  <Words>404</Words>
  <Application>Microsoft Office PowerPoint</Application>
  <PresentationFormat>Breedbeeld</PresentationFormat>
  <Paragraphs>67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</vt:lpstr>
      <vt:lpstr>Oswald</vt:lpstr>
      <vt:lpstr>Segoe UI Light</vt:lpstr>
      <vt:lpstr>Times New Roman</vt:lpstr>
      <vt:lpstr>IBN</vt:lpstr>
      <vt:lpstr>(INSTRUCTIONS)</vt:lpstr>
      <vt:lpstr>1_IBN</vt:lpstr>
      <vt:lpstr>PowerPoint-presentatie</vt:lpstr>
      <vt:lpstr>PowerPoint-presentatie</vt:lpstr>
      <vt:lpstr>PowerPoint-presentatie</vt:lpstr>
      <vt:lpstr>Nieuw logo medezeggenschap</vt:lpstr>
      <vt:lpstr>Wat gaan we doen?</vt:lpstr>
      <vt:lpstr>Algemeen – Tijdlijn project</vt:lpstr>
      <vt:lpstr>PowerPoint-presentatie</vt:lpstr>
      <vt:lpstr>Huidige vorm van medezeggenschap IBN</vt:lpstr>
      <vt:lpstr> Organogram Ondernemingsraad IBN 2024</vt:lpstr>
      <vt:lpstr>Waar willen we naar toe; denkrichting</vt:lpstr>
      <vt:lpstr>Terugblik protocol en procedure verzuim</vt:lpstr>
      <vt:lpstr>Waarom is medezeggenschap belangrijk?</vt:lpstr>
      <vt:lpstr>En wat vind jij belangrijk in de medezeggenschap?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Karin van Boxtel</dc:creator>
  <cp:lastModifiedBy>Dorothy Pillen-Warmerdam</cp:lastModifiedBy>
  <cp:revision>27</cp:revision>
  <dcterms:created xsi:type="dcterms:W3CDTF">2022-08-24T13:39:10Z</dcterms:created>
  <dcterms:modified xsi:type="dcterms:W3CDTF">2023-10-19T14:58:42Z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2368482</vt:lpwstr>
  </property>
  <property fmtid="{D5CDD505-2E9C-101B-9397-08002B2CF9AE}" pid="3" name="NXPowerLiteSettings">
    <vt:lpwstr>C98007B004F000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0x010100BEFE5FCA7BE3E54BBD98510144932A14</vt:lpwstr>
  </property>
  <property fmtid="{D5CDD505-2E9C-101B-9397-08002B2CF9AE}" pid="6" name="Order">
    <vt:r8>100</vt:r8>
  </property>
  <property fmtid="{D5CDD505-2E9C-101B-9397-08002B2CF9AE}" pid="7" name="MediaServiceImageTags">
    <vt:lpwstr/>
  </property>
</Properties>
</file>