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2" r:id="rId5"/>
    <p:sldId id="276" r:id="rId6"/>
    <p:sldId id="269" r:id="rId7"/>
    <p:sldId id="277" r:id="rId8"/>
    <p:sldId id="265" r:id="rId9"/>
    <p:sldId id="279" r:id="rId10"/>
    <p:sldId id="278" r:id="rId11"/>
    <p:sldId id="275" r:id="rId12"/>
    <p:sldId id="264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85682" autoAdjust="0"/>
  </p:normalViewPr>
  <p:slideViewPr>
    <p:cSldViewPr snapToGrid="0" showGuides="1">
      <p:cViewPr varScale="1">
        <p:scale>
          <a:sx n="50" d="100"/>
          <a:sy n="50" d="100"/>
        </p:scale>
        <p:origin x="850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06FC-3185-43DD-A8C0-48492CB5412F}" type="datetimeFigureOut">
              <a:rPr lang="nl-NL" smtClean="0"/>
              <a:t>19-10-2023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C2EEE-C3CC-43E7-8A9E-7C93BE0C6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98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85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395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44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82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444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71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05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86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89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88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35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2EEE-C3CC-43E7-8A9E-7C93BE0C6E9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79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7188"/>
            <a:ext cx="9097454" cy="339794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Samen werken </a:t>
            </a:r>
            <a:br>
              <a:rPr lang="nl-NL" dirty="0"/>
            </a:br>
            <a:r>
              <a:rPr lang="nl-NL" dirty="0"/>
              <a:t>aan betekenisvol </a:t>
            </a:r>
            <a:br>
              <a:rPr lang="nl-NL" dirty="0"/>
            </a:br>
            <a:r>
              <a:rPr lang="nl-NL" dirty="0"/>
              <a:t>werk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49C28C-1B06-4A79-B880-6F125756DB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023360"/>
            <a:ext cx="9097454" cy="1608184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/ locatie / subtitel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F48AFC8-28DF-4F6D-A891-CB397B3E447B}"/>
              </a:ext>
            </a:extLst>
          </p:cNvPr>
          <p:cNvSpPr txBox="1"/>
          <p:nvPr userDrawn="1"/>
        </p:nvSpPr>
        <p:spPr>
          <a:xfrm>
            <a:off x="515938" y="6291183"/>
            <a:ext cx="336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www.caop.nl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C66247D-0F12-4B3B-BC85-EDA151F339C4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tx1"/>
          </a:solidFill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2EFE3E-7B1B-49B6-A15F-FF7CD4B21753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A07EEED5-877C-4790-95D0-03BCC1FBB4DD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8637FC9-C931-4DC9-9285-D3D76DA1B6DE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41EEFEB-CB3B-4930-8A6D-70228F2E561B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E2F150B3-FA39-499C-B2B2-E943D0CD9A70}"/>
              </a:ext>
            </a:extLst>
          </p:cNvPr>
          <p:cNvSpPr txBox="1"/>
          <p:nvPr userDrawn="1"/>
        </p:nvSpPr>
        <p:spPr>
          <a:xfrm>
            <a:off x="514351" y="6882872"/>
            <a:ext cx="889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dirty="0">
                <a:solidFill>
                  <a:schemeClr val="accent4"/>
                </a:solidFill>
                <a:latin typeface="+mj-lt"/>
              </a:rPr>
              <a:t>Gebruikt format subtitel “datum / locatie / subtitel”</a:t>
            </a:r>
          </a:p>
        </p:txBody>
      </p:sp>
    </p:spTree>
    <p:extLst>
      <p:ext uri="{BB962C8B-B14F-4D97-AF65-F5344CB8AC3E}">
        <p14:creationId xmlns:p14="http://schemas.microsoft.com/office/powerpoint/2010/main" val="391394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/ quote slide met beeld 1/2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D51668-6A78-424A-9594-A261486A7D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614488"/>
            <a:ext cx="5575188" cy="4479131"/>
          </a:xfrm>
          <a:solidFill>
            <a:schemeClr val="bg1">
              <a:lumMod val="95000"/>
            </a:schemeClr>
          </a:solidFill>
        </p:spPr>
        <p:txBody>
          <a:bodyPr tIns="252000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14488"/>
            <a:ext cx="5082382" cy="335415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nl-NL" dirty="0"/>
              <a:t>Mensen zijn</a:t>
            </a:r>
            <a:br>
              <a:rPr lang="nl-NL" dirty="0"/>
            </a:br>
            <a:r>
              <a:rPr lang="nl-NL" dirty="0"/>
              <a:t>het waard,</a:t>
            </a:r>
            <a:br>
              <a:rPr lang="nl-NL" dirty="0"/>
            </a:br>
            <a:r>
              <a:rPr lang="nl-NL" dirty="0"/>
              <a:t>om gewaardeerd</a:t>
            </a:r>
            <a:br>
              <a:rPr lang="nl-NL" dirty="0"/>
            </a:br>
            <a:r>
              <a:rPr lang="nl-NL" dirty="0"/>
              <a:t>te worden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5D447A-32BE-4D46-B4FD-6D296C100325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tx1"/>
          </a:solidFill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FD0C9A8-B189-4297-900B-D296266369E7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3EC7CA8-D7C9-4A4C-B2D0-E34A70D74930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9A311BBD-5647-4871-9EB9-DF008B23B1C4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3993DF44-B1C6-49B7-BCFA-D3EDBAC9FD20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6B280059-CD0B-4D31-B225-0F3A9FB0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0630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58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quote slide met beeld 1/2 lin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57253-5F31-411A-AFD9-DBDB33489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080" y="780287"/>
            <a:ext cx="5310979" cy="149961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dirty="0"/>
              <a:t>Wanneer mensen</a:t>
            </a:r>
            <a:br>
              <a:rPr lang="nl-NL" dirty="0"/>
            </a:br>
            <a:r>
              <a:rPr lang="nl-NL" dirty="0"/>
              <a:t>Hun werk als betekenisvol</a:t>
            </a:r>
            <a:br>
              <a:rPr lang="nl-NL" dirty="0"/>
            </a:br>
            <a:r>
              <a:rPr lang="nl-NL" dirty="0"/>
              <a:t>ervaren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8B7BE-0AA1-4628-ACCB-A6777328AB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5079" y="2514059"/>
            <a:ext cx="5310984" cy="356365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lang="nl-NL" sz="1400" b="0" i="0" u="none" strike="noStrike" baseline="0" smtClean="0"/>
            </a:lvl1pPr>
          </a:lstStyle>
          <a:p>
            <a:r>
              <a:rPr lang="fr-FR" sz="1800" b="0" i="0" u="none" strike="noStrike" baseline="0" dirty="0" err="1">
                <a:latin typeface="NittiGrotesk-Normal"/>
              </a:rPr>
              <a:t>nimint</a:t>
            </a:r>
            <a:r>
              <a:rPr lang="fr-FR" sz="1800" b="0" i="0" u="none" strike="noStrike" baseline="0" dirty="0">
                <a:latin typeface="NittiGrotesk-Normal"/>
              </a:rPr>
              <a:t>, qui </a:t>
            </a:r>
            <a:r>
              <a:rPr lang="fr-FR" sz="1800" b="0" i="0" u="none" strike="noStrike" baseline="0" dirty="0" err="1">
                <a:latin typeface="NittiGrotesk-Normal"/>
              </a:rPr>
              <a:t>omnis</a:t>
            </a:r>
            <a:r>
              <a:rPr lang="fr-FR" sz="1800" b="0" i="0" u="none" strike="noStrike" baseline="0" dirty="0">
                <a:latin typeface="NittiGrotesk-Normal"/>
              </a:rPr>
              <a:t> </a:t>
            </a:r>
            <a:r>
              <a:rPr lang="fr-FR" sz="1800" b="0" i="0" u="none" strike="noStrike" baseline="0" dirty="0" err="1">
                <a:latin typeface="NittiGrotesk-Normal"/>
              </a:rPr>
              <a:t>molum</a:t>
            </a:r>
            <a:r>
              <a:rPr lang="fr-FR" sz="1800" b="0" i="0" u="none" strike="noStrike" baseline="0" dirty="0">
                <a:latin typeface="NittiGrotesk-Normal"/>
              </a:rPr>
              <a:t> se </a:t>
            </a:r>
            <a:r>
              <a:rPr lang="fr-FR" sz="1800" b="0" i="0" u="none" strike="noStrike" baseline="0" dirty="0" err="1">
                <a:latin typeface="NittiGrotesk-Normal"/>
              </a:rPr>
              <a:t>nulparupta</a:t>
            </a:r>
            <a:r>
              <a:rPr lang="fr-FR" sz="1800" b="0" i="0" u="none" strike="noStrike" baseline="0" dirty="0">
                <a:latin typeface="NittiGrotesk-Normal"/>
              </a:rPr>
              <a:t> </a:t>
            </a:r>
            <a:r>
              <a:rPr lang="fr-FR" sz="1800" b="0" i="0" u="none" strike="noStrike" baseline="0" dirty="0" err="1">
                <a:latin typeface="NittiGrotesk-Normal"/>
              </a:rPr>
              <a:t>velent</a:t>
            </a:r>
            <a:endParaRPr lang="fr-FR" sz="1800" b="0" i="0" u="none" strike="noStrike" baseline="0" dirty="0">
              <a:latin typeface="NittiGrotesk-Normal"/>
            </a:endParaRPr>
          </a:p>
          <a:p>
            <a:r>
              <a:rPr lang="nl-NL" sz="1800" b="0" i="0" u="none" strike="noStrike" baseline="0" dirty="0" err="1">
                <a:latin typeface="NittiGrotesk-Normal"/>
              </a:rPr>
              <a:t>velesequam</a:t>
            </a:r>
            <a:r>
              <a:rPr lang="nl-NL" sz="1800" b="0" i="0" u="none" strike="noStrike" baseline="0" dirty="0">
                <a:latin typeface="NittiGrotesk-Normal"/>
              </a:rPr>
              <a:t> </a:t>
            </a:r>
            <a:r>
              <a:rPr lang="nl-NL" sz="1800" b="0" i="0" u="none" strike="noStrike" baseline="0" dirty="0" err="1">
                <a:latin typeface="NittiGrotesk-Normal"/>
              </a:rPr>
              <a:t>nesed</a:t>
            </a:r>
            <a:r>
              <a:rPr lang="nl-NL" sz="1800" b="0" i="0" u="none" strike="noStrike" baseline="0" dirty="0">
                <a:latin typeface="NittiGrotesk-Normal"/>
              </a:rPr>
              <a:t> </a:t>
            </a:r>
            <a:r>
              <a:rPr lang="nl-NL" sz="1800" b="0" i="0" u="none" strike="noStrike" baseline="0" dirty="0" err="1">
                <a:latin typeface="NittiGrotesk-Normal"/>
              </a:rPr>
              <a:t>molorep</a:t>
            </a:r>
            <a:r>
              <a:rPr lang="nl-NL" sz="1800" b="0" i="0" u="none" strike="noStrike" baseline="0" dirty="0">
                <a:latin typeface="NittiGrotesk-Normal"/>
              </a:rPr>
              <a:t> </a:t>
            </a:r>
            <a:r>
              <a:rPr lang="nl-NL" sz="1800" b="0" i="0" u="none" strike="noStrike" baseline="0" dirty="0" err="1">
                <a:latin typeface="NittiGrotesk-Normal"/>
              </a:rPr>
              <a:t>udipsap</a:t>
            </a:r>
            <a:endParaRPr lang="nl-NL" sz="1800" b="0" i="0" u="none" strike="noStrike" baseline="0" dirty="0">
              <a:latin typeface="NittiGrotesk-Normal"/>
            </a:endParaRPr>
          </a:p>
          <a:p>
            <a:r>
              <a:rPr lang="fr-FR" sz="1800" b="0" i="0" u="none" strike="noStrike" baseline="0" dirty="0" err="1">
                <a:latin typeface="NittiGrotesk-Normal"/>
              </a:rPr>
              <a:t>icabore</a:t>
            </a:r>
            <a:r>
              <a:rPr lang="fr-FR" sz="1800" b="0" i="0" u="none" strike="noStrike" baseline="0" dirty="0">
                <a:latin typeface="NittiGrotesk-Normal"/>
              </a:rPr>
              <a:t> </a:t>
            </a:r>
            <a:r>
              <a:rPr lang="fr-FR" sz="1800" b="0" i="0" u="none" strike="noStrike" baseline="0" dirty="0" err="1">
                <a:latin typeface="NittiGrotesk-Normal"/>
              </a:rPr>
              <a:t>volestibus</a:t>
            </a:r>
            <a:r>
              <a:rPr lang="fr-FR" sz="1800" b="0" i="0" u="none" strike="noStrike" baseline="0" dirty="0">
                <a:latin typeface="NittiGrotesk-Normal"/>
              </a:rPr>
              <a:t> dis quid qui </a:t>
            </a:r>
            <a:r>
              <a:rPr lang="fr-FR" sz="1800" b="0" i="0" u="none" strike="noStrike" baseline="0" dirty="0" err="1">
                <a:latin typeface="NittiGrotesk-Normal"/>
              </a:rPr>
              <a:t>dolori</a:t>
            </a:r>
            <a:r>
              <a:rPr lang="fr-FR" sz="1800" b="0" i="0" u="none" strike="noStrike" baseline="0" dirty="0">
                <a:latin typeface="NittiGrotesk-Normal"/>
              </a:rPr>
              <a:t> ut </a:t>
            </a:r>
            <a:r>
              <a:rPr lang="fr-FR" sz="1800" b="0" i="0" u="none" strike="noStrike" baseline="0" dirty="0" err="1">
                <a:latin typeface="NittiGrotesk-Normal"/>
              </a:rPr>
              <a:t>modio</a:t>
            </a:r>
            <a:r>
              <a:rPr lang="fr-FR" sz="1800" b="0" i="0" u="none" strike="noStrike" baseline="0" dirty="0">
                <a:latin typeface="NittiGrotesk-Normal"/>
              </a:rPr>
              <a:t>.</a:t>
            </a:r>
          </a:p>
          <a:p>
            <a:r>
              <a:rPr lang="pt-BR" sz="1800" b="0" i="0" u="none" strike="noStrike" baseline="0" dirty="0">
                <a:latin typeface="NittiGrotesk-Normal"/>
              </a:rPr>
              <a:t>Nem rero expedis eum, officiminci repe</a:t>
            </a:r>
          </a:p>
          <a:p>
            <a:r>
              <a:rPr lang="it-IT" sz="1800" b="0" i="0" u="none" strike="noStrike" baseline="0" dirty="0">
                <a:latin typeface="NittiGrotesk-Normal"/>
              </a:rPr>
              <a:t>parcimi, ommo volesti andici ipsum quis</a:t>
            </a:r>
          </a:p>
          <a:p>
            <a:r>
              <a:rPr lang="nl-NL" sz="1800" b="0" i="0" u="none" strike="noStrike" baseline="0" dirty="0" err="1">
                <a:latin typeface="NittiGrotesk-Normal"/>
              </a:rPr>
              <a:t>praepra</a:t>
            </a:r>
            <a:r>
              <a:rPr lang="nl-NL" sz="1800" b="0" i="0" u="none" strike="noStrike" baseline="0" dirty="0">
                <a:latin typeface="NittiGrotesk-Normal"/>
              </a:rPr>
              <a:t> </a:t>
            </a:r>
            <a:r>
              <a:rPr lang="nl-NL" sz="1800" b="0" i="0" u="none" strike="noStrike" baseline="0" dirty="0" err="1">
                <a:latin typeface="NittiGrotesk-Normal"/>
              </a:rPr>
              <a:t>doluptatem</a:t>
            </a:r>
            <a:r>
              <a:rPr lang="nl-NL" sz="1800" b="0" i="0" u="none" strike="noStrike" baseline="0" dirty="0">
                <a:latin typeface="NittiGrotesk-Normal"/>
              </a:rPr>
              <a:t> repro </a:t>
            </a:r>
            <a:r>
              <a:rPr lang="nl-NL" sz="1800" b="0" i="0" u="none" strike="noStrike" baseline="0" dirty="0" err="1">
                <a:latin typeface="NittiGrotesk-Normal"/>
              </a:rPr>
              <a:t>cus</a:t>
            </a:r>
            <a:r>
              <a:rPr lang="nl-NL" sz="1800" b="0" i="0" u="none" strike="noStrike" baseline="0" dirty="0">
                <a:latin typeface="NittiGrotesk-Normal"/>
              </a:rPr>
              <a:t>, </a:t>
            </a:r>
            <a:r>
              <a:rPr lang="nl-NL" sz="1800" b="0" i="0" u="none" strike="noStrike" baseline="0" dirty="0" err="1">
                <a:latin typeface="NittiGrotesk-Normal"/>
              </a:rPr>
              <a:t>solore</a:t>
            </a:r>
            <a:r>
              <a:rPr lang="nl-NL" sz="1800" b="0" i="0" u="none" strike="noStrike" baseline="0" dirty="0">
                <a:latin typeface="NittiGrotesk-Normal"/>
              </a:rPr>
              <a:t>, </a:t>
            </a:r>
            <a:r>
              <a:rPr lang="nl-NL" sz="1800" b="0" i="0" u="none" strike="noStrike" baseline="0" dirty="0" err="1">
                <a:latin typeface="NittiGrotesk-Normal"/>
              </a:rPr>
              <a:t>cori</a:t>
            </a:r>
            <a:endParaRPr lang="nl-NL" sz="1800" b="0" i="0" u="none" strike="noStrike" baseline="0" dirty="0">
              <a:latin typeface="NittiGrotesk-Normal"/>
            </a:endParaRPr>
          </a:p>
          <a:p>
            <a:r>
              <a:rPr lang="nl-NL" sz="1800" b="0" i="0" u="none" strike="noStrike" baseline="0" dirty="0" err="1">
                <a:latin typeface="NittiGrotesk-Normal"/>
              </a:rPr>
              <a:t>corporp</a:t>
            </a:r>
            <a:r>
              <a:rPr lang="nl-NL" sz="1800" b="0" i="0" u="none" strike="noStrike" baseline="0" dirty="0">
                <a:latin typeface="NittiGrotesk-Normal"/>
              </a:rPr>
              <a:t> </a:t>
            </a:r>
            <a:r>
              <a:rPr lang="nl-NL" sz="1800" b="0" i="0" u="none" strike="noStrike" baseline="0" dirty="0" err="1">
                <a:latin typeface="NittiGrotesk-Normal"/>
              </a:rPr>
              <a:t>orepudanda</a:t>
            </a:r>
            <a:endParaRPr lang="nl-NL" sz="1800" b="0" i="0" u="none" strike="noStrike" baseline="0" dirty="0">
              <a:latin typeface="NittiGrotesk-Normal"/>
            </a:endParaRPr>
          </a:p>
          <a:p>
            <a:r>
              <a:rPr lang="pt-BR" sz="1800" b="0" i="0" u="none" strike="noStrike" baseline="0" dirty="0">
                <a:latin typeface="NittiGrotesk-Normal"/>
              </a:rPr>
              <a:t>Nemporep elluptaquae diam, audit, quam</a:t>
            </a:r>
          </a:p>
          <a:p>
            <a:r>
              <a:rPr lang="nl-NL" sz="1800" b="0" i="0" u="none" strike="noStrike" baseline="0" dirty="0" err="1">
                <a:latin typeface="NittiGrotesk-Normal"/>
              </a:rPr>
              <a:t>numquia</a:t>
            </a:r>
            <a:r>
              <a:rPr lang="nl-NL" sz="1800" b="0" i="0" u="none" strike="noStrike" baseline="0" dirty="0">
                <a:latin typeface="NittiGrotesk-Normal"/>
              </a:rPr>
              <a:t> </a:t>
            </a:r>
            <a:r>
              <a:rPr lang="nl-NL" sz="1800" b="0" i="0" u="none" strike="noStrike" baseline="0" dirty="0" err="1">
                <a:latin typeface="NittiGrotesk-Normal"/>
              </a:rPr>
              <a:t>aut</a:t>
            </a:r>
            <a:r>
              <a:rPr lang="nl-NL" sz="1800" b="0" i="0" u="none" strike="noStrike" baseline="0" dirty="0">
                <a:latin typeface="NittiGrotesk-Normal"/>
              </a:rPr>
              <a:t> </a:t>
            </a:r>
            <a:r>
              <a:rPr lang="nl-NL" sz="1800" b="0" i="0" u="none" strike="noStrike" baseline="0" dirty="0" err="1">
                <a:latin typeface="NittiGrotesk-Normal"/>
              </a:rPr>
              <a:t>voluptum</a:t>
            </a:r>
            <a:r>
              <a:rPr lang="nl-NL" sz="1800" b="0" i="0" u="none" strike="noStrike" baseline="0" dirty="0">
                <a:latin typeface="NittiGrotesk-Normal"/>
              </a:rPr>
              <a:t> </a:t>
            </a:r>
            <a:r>
              <a:rPr lang="nl-NL" sz="1800" b="0" i="0" u="none" strike="noStrike" baseline="0" dirty="0" err="1">
                <a:latin typeface="NittiGrotesk-Normal"/>
              </a:rPr>
              <a:t>restrunt</a:t>
            </a:r>
            <a:r>
              <a:rPr lang="nl-NL" sz="1800" b="0" i="0" u="none" strike="noStrike" baseline="0" dirty="0">
                <a:latin typeface="NittiGrotesk-Normal"/>
              </a:rPr>
              <a:t>.</a:t>
            </a:r>
          </a:p>
          <a:p>
            <a:r>
              <a:rPr lang="it-IT" sz="1800" b="0" i="0" u="none" strike="noStrike" baseline="0" dirty="0">
                <a:latin typeface="NittiGrotesk-Normal"/>
              </a:rPr>
              <a:t>Ucienti cone simpora temporro blaciet ad</a:t>
            </a:r>
          </a:p>
          <a:p>
            <a:r>
              <a:rPr lang="nl-NL" sz="1800" b="0" i="0" u="none" strike="noStrike" baseline="0" dirty="0">
                <a:latin typeface="NittiGrotesk-Normal"/>
              </a:rPr>
              <a:t>es </a:t>
            </a:r>
            <a:r>
              <a:rPr lang="nl-NL" sz="1800" b="0" i="0" u="none" strike="noStrike" baseline="0" dirty="0" err="1">
                <a:latin typeface="NittiGrotesk-Normal"/>
              </a:rPr>
              <a:t>alige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4CF8F-0746-4F65-8DB3-A5F2B0A8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EFFC4D96-387A-4AA0-9AF2-ABA8B16BDC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939" y="365126"/>
            <a:ext cx="5580062" cy="5712588"/>
          </a:xfrm>
          <a:solidFill>
            <a:schemeClr val="bg1">
              <a:lumMod val="95000"/>
            </a:schemeClr>
          </a:solidFill>
        </p:spPr>
        <p:txBody>
          <a:bodyPr tIns="252000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A91C2B5-0B19-47AB-8840-9FC448C923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4287" y="365125"/>
            <a:ext cx="5311773" cy="41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Betekenisvol werk</a:t>
            </a:r>
          </a:p>
        </p:txBody>
      </p:sp>
    </p:spTree>
    <p:extLst>
      <p:ext uri="{BB962C8B-B14F-4D97-AF65-F5344CB8AC3E}">
        <p14:creationId xmlns:p14="http://schemas.microsoft.com/office/powerpoint/2010/main" val="122712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57253-5F31-411A-AFD9-DBDB33489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4225" y="365125"/>
            <a:ext cx="5543550" cy="1914779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nimint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omnis</a:t>
            </a:r>
            <a:r>
              <a:rPr lang="nl-NL" dirty="0"/>
              <a:t> </a:t>
            </a:r>
            <a:r>
              <a:rPr lang="nl-NL" dirty="0" err="1"/>
              <a:t>molum</a:t>
            </a:r>
            <a:r>
              <a:rPr lang="nl-NL" dirty="0"/>
              <a:t> se </a:t>
            </a:r>
            <a:r>
              <a:rPr lang="nl-NL" dirty="0" err="1"/>
              <a:t>nulparupta</a:t>
            </a:r>
            <a:r>
              <a:rPr lang="nl-NL" dirty="0"/>
              <a:t> </a:t>
            </a:r>
            <a:r>
              <a:rPr lang="nl-NL" dirty="0" err="1"/>
              <a:t>velent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velesequam</a:t>
            </a:r>
            <a:r>
              <a:rPr lang="nl-NL" dirty="0"/>
              <a:t> </a:t>
            </a:r>
            <a:r>
              <a:rPr lang="nl-NL" dirty="0" err="1"/>
              <a:t>nesed</a:t>
            </a:r>
            <a:r>
              <a:rPr lang="nl-NL" dirty="0"/>
              <a:t> </a:t>
            </a:r>
            <a:r>
              <a:rPr lang="nl-NL" dirty="0" err="1"/>
              <a:t>molorep</a:t>
            </a:r>
            <a:r>
              <a:rPr lang="nl-NL" dirty="0"/>
              <a:t> </a:t>
            </a:r>
            <a:r>
              <a:rPr lang="nl-NL" dirty="0" err="1"/>
              <a:t>udipsap</a:t>
            </a:r>
            <a:r>
              <a:rPr lang="nl-NL" dirty="0"/>
              <a:t> </a:t>
            </a:r>
            <a:r>
              <a:rPr lang="nl-NL" dirty="0" err="1"/>
              <a:t>icabore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volestibus</a:t>
            </a:r>
            <a:r>
              <a:rPr lang="nl-NL" dirty="0"/>
              <a:t> dis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dolori</a:t>
            </a:r>
            <a:r>
              <a:rPr lang="nl-NL" dirty="0"/>
              <a:t> ut </a:t>
            </a:r>
            <a:r>
              <a:rPr lang="nl-NL" dirty="0" err="1"/>
              <a:t>modio</a:t>
            </a:r>
            <a:r>
              <a:rPr lang="nl-NL" dirty="0"/>
              <a:t>. </a:t>
            </a:r>
            <a:r>
              <a:rPr lang="nl-NL" dirty="0" err="1"/>
              <a:t>Nem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rero</a:t>
            </a:r>
            <a:r>
              <a:rPr lang="nl-NL" dirty="0"/>
              <a:t> </a:t>
            </a:r>
            <a:r>
              <a:rPr lang="nl-NL" dirty="0" err="1"/>
              <a:t>expedis</a:t>
            </a:r>
            <a:r>
              <a:rPr lang="nl-NL" dirty="0"/>
              <a:t> </a:t>
            </a:r>
            <a:r>
              <a:rPr lang="nl-NL" dirty="0" err="1"/>
              <a:t>eum</a:t>
            </a:r>
            <a:r>
              <a:rPr lang="nl-NL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8B7BE-0AA1-4628-ACCB-A6777328AB0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dirty="0"/>
              <a:t>Bullet 1</a:t>
            </a:r>
          </a:p>
          <a:p>
            <a:pPr lvl="0"/>
            <a:r>
              <a:rPr lang="nl-NL" dirty="0"/>
              <a:t>Bullet 2</a:t>
            </a:r>
          </a:p>
          <a:p>
            <a:pPr lvl="0"/>
            <a:r>
              <a:rPr lang="nl-NL" dirty="0"/>
              <a:t>Bullet 3</a:t>
            </a:r>
          </a:p>
          <a:p>
            <a:pPr lvl="0"/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4CF8F-0746-4F65-8DB3-A5F2B0A8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18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94842-3F19-43E6-A0DE-48AAEEC3F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65125"/>
            <a:ext cx="5420518" cy="1914779"/>
          </a:xfrm>
        </p:spPr>
        <p:txBody>
          <a:bodyPr>
            <a:normAutofit/>
          </a:bodyPr>
          <a:lstStyle>
            <a:lvl1pPr>
              <a:defRPr lang="nl-NL" sz="3200" b="0" i="0" u="none" strike="noStrike" baseline="0" smtClean="0"/>
            </a:lvl1pPr>
          </a:lstStyle>
          <a:p>
            <a:r>
              <a:rPr lang="nl-NL" dirty="0"/>
              <a:t>Hoe zorg ik voor</a:t>
            </a:r>
            <a:br>
              <a:rPr lang="nl-NL" dirty="0"/>
            </a:br>
            <a:r>
              <a:rPr lang="nl-NL" dirty="0"/>
              <a:t>voldoende</a:t>
            </a:r>
            <a:br>
              <a:rPr lang="nl-NL" dirty="0"/>
            </a:br>
            <a:r>
              <a:rPr lang="nl-NL" dirty="0"/>
              <a:t>medewerkers?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62AFDBE-B2CE-43B1-B04A-383B7B4304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AC20905-F7E0-4424-AF54-4463D71A3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731007"/>
            <a:ext cx="5420518" cy="334670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dirty="0"/>
              <a:t>Bullet 1</a:t>
            </a:r>
          </a:p>
          <a:p>
            <a:pPr lvl="0"/>
            <a:r>
              <a:rPr lang="nl-NL" dirty="0"/>
              <a:t>Bullet 2</a:t>
            </a:r>
          </a:p>
          <a:p>
            <a:pPr lvl="0"/>
            <a:r>
              <a:rPr lang="nl-NL" dirty="0"/>
              <a:t>Bullet 3</a:t>
            </a:r>
          </a:p>
          <a:p>
            <a:pPr lvl="0"/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0CF42AF-98AE-434C-A2B2-C8FC076BF47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365125"/>
            <a:ext cx="5580063" cy="5711825"/>
          </a:xfrm>
          <a:solidFill>
            <a:schemeClr val="bg1">
              <a:lumMod val="95000"/>
            </a:schemeClr>
          </a:solidFill>
        </p:spPr>
        <p:txBody>
          <a:bodyPr tIns="288000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dirty="0"/>
              <a:t>Voeg object in</a:t>
            </a:r>
          </a:p>
        </p:txBody>
      </p:sp>
    </p:spTree>
    <p:extLst>
      <p:ext uri="{BB962C8B-B14F-4D97-AF65-F5344CB8AC3E}">
        <p14:creationId xmlns:p14="http://schemas.microsoft.com/office/powerpoint/2010/main" val="316855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quote slide met beeld 1/2 link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57253-5F31-411A-AFD9-DBDB33489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081" y="365127"/>
            <a:ext cx="5083200" cy="191477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dirty="0"/>
              <a:t>Quote van </a:t>
            </a:r>
            <a:br>
              <a:rPr lang="nl-NL" dirty="0"/>
            </a:br>
            <a:r>
              <a:rPr lang="nl-NL" dirty="0"/>
              <a:t>mevrouw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4CF8F-0746-4F65-8DB3-A5F2B0A8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  <p:sp>
        <p:nvSpPr>
          <p:cNvPr id="7" name="Tijdelijke aanduiding voor afbeelding 4">
            <a:extLst>
              <a:ext uri="{FF2B5EF4-FFF2-40B4-BE49-F238E27FC236}">
                <a16:creationId xmlns:a16="http://schemas.microsoft.com/office/drawing/2014/main" id="{EFFC4D96-387A-4AA0-9AF2-ABA8B16BDC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939" y="365126"/>
            <a:ext cx="5580062" cy="5712588"/>
          </a:xfrm>
          <a:solidFill>
            <a:schemeClr val="tx1">
              <a:lumMod val="50000"/>
              <a:lumOff val="50000"/>
            </a:schemeClr>
          </a:solidFill>
        </p:spPr>
        <p:txBody>
          <a:bodyPr tIns="252000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9861AFA-4CE9-4A10-BFB5-7226B4B3B834}"/>
              </a:ext>
            </a:extLst>
          </p:cNvPr>
          <p:cNvGrpSpPr/>
          <p:nvPr userDrawn="1"/>
        </p:nvGrpSpPr>
        <p:grpSpPr>
          <a:xfrm>
            <a:off x="10872424" y="6162837"/>
            <a:ext cx="801448" cy="523350"/>
            <a:chOff x="10872424" y="6162837"/>
            <a:chExt cx="801448" cy="523350"/>
          </a:xfrm>
          <a:solidFill>
            <a:schemeClr val="bg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AA23FD7-D666-435E-9714-5EAA8E59B4C5}"/>
                </a:ext>
              </a:extLst>
            </p:cNvPr>
            <p:cNvSpPr/>
            <p:nvPr/>
          </p:nvSpPr>
          <p:spPr>
            <a:xfrm>
              <a:off x="11017166" y="6241230"/>
              <a:ext cx="497073" cy="372257"/>
            </a:xfrm>
            <a:custGeom>
              <a:avLst/>
              <a:gdLst>
                <a:gd name="connsiteX0" fmla="*/ 498387 w 497073"/>
                <a:gd name="connsiteY0" fmla="*/ 17080 h 372257"/>
                <a:gd name="connsiteX1" fmla="*/ 498387 w 497073"/>
                <a:gd name="connsiteY1" fmla="*/ 0 h 372257"/>
                <a:gd name="connsiteX2" fmla="*/ 0 w 497073"/>
                <a:gd name="connsiteY2" fmla="*/ 176056 h 372257"/>
                <a:gd name="connsiteX3" fmla="*/ 0 w 497073"/>
                <a:gd name="connsiteY3" fmla="*/ 196639 h 372257"/>
                <a:gd name="connsiteX4" fmla="*/ 498387 w 497073"/>
                <a:gd name="connsiteY4" fmla="*/ 372695 h 372257"/>
                <a:gd name="connsiteX5" fmla="*/ 498387 w 497073"/>
                <a:gd name="connsiteY5" fmla="*/ 355615 h 372257"/>
                <a:gd name="connsiteX6" fmla="*/ 280069 w 497073"/>
                <a:gd name="connsiteY6" fmla="*/ 278536 h 372257"/>
                <a:gd name="connsiteX7" fmla="*/ 280069 w 497073"/>
                <a:gd name="connsiteY7" fmla="*/ 94159 h 372257"/>
                <a:gd name="connsiteX8" fmla="*/ 498387 w 497073"/>
                <a:gd name="connsiteY8" fmla="*/ 17080 h 372257"/>
                <a:gd name="connsiteX9" fmla="*/ 262989 w 497073"/>
                <a:gd name="connsiteY9" fmla="*/ 272405 h 372257"/>
                <a:gd name="connsiteX10" fmla="*/ 19270 w 497073"/>
                <a:gd name="connsiteY10" fmla="*/ 186348 h 372257"/>
                <a:gd name="connsiteX11" fmla="*/ 262989 w 497073"/>
                <a:gd name="connsiteY11" fmla="*/ 100291 h 372257"/>
                <a:gd name="connsiteX12" fmla="*/ 262989 w 497073"/>
                <a:gd name="connsiteY12" fmla="*/ 272405 h 3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073" h="372257">
                  <a:moveTo>
                    <a:pt x="498387" y="17080"/>
                  </a:moveTo>
                  <a:lnTo>
                    <a:pt x="498387" y="0"/>
                  </a:lnTo>
                  <a:lnTo>
                    <a:pt x="0" y="176056"/>
                  </a:lnTo>
                  <a:lnTo>
                    <a:pt x="0" y="196639"/>
                  </a:lnTo>
                  <a:lnTo>
                    <a:pt x="498387" y="372695"/>
                  </a:lnTo>
                  <a:lnTo>
                    <a:pt x="498387" y="355615"/>
                  </a:lnTo>
                  <a:lnTo>
                    <a:pt x="280069" y="278536"/>
                  </a:lnTo>
                  <a:lnTo>
                    <a:pt x="280069" y="94159"/>
                  </a:lnTo>
                  <a:lnTo>
                    <a:pt x="498387" y="17080"/>
                  </a:lnTo>
                  <a:close/>
                  <a:moveTo>
                    <a:pt x="262989" y="272405"/>
                  </a:moveTo>
                  <a:lnTo>
                    <a:pt x="19270" y="186348"/>
                  </a:lnTo>
                  <a:lnTo>
                    <a:pt x="262989" y="100291"/>
                  </a:lnTo>
                  <a:lnTo>
                    <a:pt x="262989" y="272405"/>
                  </a:lnTo>
                  <a:close/>
                </a:path>
              </a:pathLst>
            </a:custGeom>
            <a:grpFill/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CCB9231-76B1-477C-BF95-3207E0D33594}"/>
                </a:ext>
              </a:extLst>
            </p:cNvPr>
            <p:cNvSpPr/>
            <p:nvPr/>
          </p:nvSpPr>
          <p:spPr>
            <a:xfrm>
              <a:off x="10872424" y="6355097"/>
              <a:ext cx="105108" cy="142334"/>
            </a:xfrm>
            <a:custGeom>
              <a:avLst/>
              <a:gdLst>
                <a:gd name="connsiteX0" fmla="*/ 92188 w 105107"/>
                <a:gd name="connsiteY0" fmla="*/ 129195 h 142333"/>
                <a:gd name="connsiteX1" fmla="*/ 54963 w 105107"/>
                <a:gd name="connsiteY1" fmla="*/ 144085 h 142333"/>
                <a:gd name="connsiteX2" fmla="*/ 17518 w 105107"/>
                <a:gd name="connsiteY2" fmla="*/ 129195 h 142333"/>
                <a:gd name="connsiteX3" fmla="*/ 0 w 105107"/>
                <a:gd name="connsiteY3" fmla="*/ 72043 h 142333"/>
                <a:gd name="connsiteX4" fmla="*/ 17299 w 105107"/>
                <a:gd name="connsiteY4" fmla="*/ 14890 h 142333"/>
                <a:gd name="connsiteX5" fmla="*/ 54744 w 105107"/>
                <a:gd name="connsiteY5" fmla="*/ 0 h 142333"/>
                <a:gd name="connsiteX6" fmla="*/ 91751 w 105107"/>
                <a:gd name="connsiteY6" fmla="*/ 14233 h 142333"/>
                <a:gd name="connsiteX7" fmla="*/ 105546 w 105107"/>
                <a:gd name="connsiteY7" fmla="*/ 45985 h 142333"/>
                <a:gd name="connsiteX8" fmla="*/ 87590 w 105107"/>
                <a:gd name="connsiteY8" fmla="*/ 45985 h 142333"/>
                <a:gd name="connsiteX9" fmla="*/ 79926 w 105107"/>
                <a:gd name="connsiteY9" fmla="*/ 26715 h 142333"/>
                <a:gd name="connsiteX10" fmla="*/ 54963 w 105107"/>
                <a:gd name="connsiteY10" fmla="*/ 16642 h 142333"/>
                <a:gd name="connsiteX11" fmla="*/ 29781 w 105107"/>
                <a:gd name="connsiteY11" fmla="*/ 27153 h 142333"/>
                <a:gd name="connsiteX12" fmla="*/ 17956 w 105107"/>
                <a:gd name="connsiteY12" fmla="*/ 72043 h 142333"/>
                <a:gd name="connsiteX13" fmla="*/ 29781 w 105107"/>
                <a:gd name="connsiteY13" fmla="*/ 116933 h 142333"/>
                <a:gd name="connsiteX14" fmla="*/ 54963 w 105107"/>
                <a:gd name="connsiteY14" fmla="*/ 127443 h 142333"/>
                <a:gd name="connsiteX15" fmla="*/ 80145 w 105107"/>
                <a:gd name="connsiteY15" fmla="*/ 116933 h 142333"/>
                <a:gd name="connsiteX16" fmla="*/ 87809 w 105107"/>
                <a:gd name="connsiteY16" fmla="*/ 97006 h 142333"/>
                <a:gd name="connsiteX17" fmla="*/ 105765 w 105107"/>
                <a:gd name="connsiteY17" fmla="*/ 97006 h 142333"/>
                <a:gd name="connsiteX18" fmla="*/ 92188 w 105107"/>
                <a:gd name="connsiteY18" fmla="*/ 129195 h 1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107" h="142333">
                  <a:moveTo>
                    <a:pt x="92188" y="129195"/>
                  </a:moveTo>
                  <a:cubicBezTo>
                    <a:pt x="83867" y="137516"/>
                    <a:pt x="70072" y="144085"/>
                    <a:pt x="54963" y="144085"/>
                  </a:cubicBezTo>
                  <a:cubicBezTo>
                    <a:pt x="41167" y="144085"/>
                    <a:pt x="27372" y="139049"/>
                    <a:pt x="17518" y="129195"/>
                  </a:cubicBezTo>
                  <a:cubicBezTo>
                    <a:pt x="2409" y="114524"/>
                    <a:pt x="0" y="94159"/>
                    <a:pt x="0" y="72043"/>
                  </a:cubicBezTo>
                  <a:cubicBezTo>
                    <a:pt x="0" y="49926"/>
                    <a:pt x="2409" y="29562"/>
                    <a:pt x="17299" y="14890"/>
                  </a:cubicBezTo>
                  <a:cubicBezTo>
                    <a:pt x="27372" y="5036"/>
                    <a:pt x="40948" y="0"/>
                    <a:pt x="54744" y="0"/>
                  </a:cubicBezTo>
                  <a:cubicBezTo>
                    <a:pt x="69853" y="0"/>
                    <a:pt x="83210" y="5912"/>
                    <a:pt x="91751" y="14233"/>
                  </a:cubicBezTo>
                  <a:cubicBezTo>
                    <a:pt x="99853" y="22554"/>
                    <a:pt x="104889" y="33065"/>
                    <a:pt x="105546" y="45985"/>
                  </a:cubicBezTo>
                  <a:lnTo>
                    <a:pt x="87590" y="45985"/>
                  </a:lnTo>
                  <a:cubicBezTo>
                    <a:pt x="87371" y="38321"/>
                    <a:pt x="84524" y="31751"/>
                    <a:pt x="79926" y="26715"/>
                  </a:cubicBezTo>
                  <a:cubicBezTo>
                    <a:pt x="74451" y="20584"/>
                    <a:pt x="65474" y="16642"/>
                    <a:pt x="54963" y="16642"/>
                  </a:cubicBezTo>
                  <a:cubicBezTo>
                    <a:pt x="45547" y="16642"/>
                    <a:pt x="36350" y="20365"/>
                    <a:pt x="29781" y="27153"/>
                  </a:cubicBezTo>
                  <a:cubicBezTo>
                    <a:pt x="18394" y="38978"/>
                    <a:pt x="17956" y="57590"/>
                    <a:pt x="17956" y="72043"/>
                  </a:cubicBezTo>
                  <a:cubicBezTo>
                    <a:pt x="17956" y="86495"/>
                    <a:pt x="18394" y="105327"/>
                    <a:pt x="29781" y="116933"/>
                  </a:cubicBezTo>
                  <a:cubicBezTo>
                    <a:pt x="36350" y="123721"/>
                    <a:pt x="45547" y="127443"/>
                    <a:pt x="54963" y="127443"/>
                  </a:cubicBezTo>
                  <a:cubicBezTo>
                    <a:pt x="65474" y="127443"/>
                    <a:pt x="74670" y="122845"/>
                    <a:pt x="80145" y="116933"/>
                  </a:cubicBezTo>
                  <a:cubicBezTo>
                    <a:pt x="84743" y="111896"/>
                    <a:pt x="87590" y="104670"/>
                    <a:pt x="87809" y="97006"/>
                  </a:cubicBezTo>
                  <a:lnTo>
                    <a:pt x="105765" y="97006"/>
                  </a:lnTo>
                  <a:cubicBezTo>
                    <a:pt x="105108" y="109925"/>
                    <a:pt x="100072" y="120874"/>
                    <a:pt x="92188" y="129195"/>
                  </a:cubicBezTo>
                </a:path>
              </a:pathLst>
            </a:custGeom>
            <a:grpFill/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3D24918-DC6C-4570-92B9-B5964B4AE0F8}"/>
                </a:ext>
              </a:extLst>
            </p:cNvPr>
            <p:cNvSpPr/>
            <p:nvPr/>
          </p:nvSpPr>
          <p:spPr>
            <a:xfrm>
              <a:off x="11564385" y="6162837"/>
              <a:ext cx="109487" cy="142334"/>
            </a:xfrm>
            <a:custGeom>
              <a:avLst/>
              <a:gdLst>
                <a:gd name="connsiteX0" fmla="*/ 80583 w 109487"/>
                <a:gd name="connsiteY0" fmla="*/ 27153 h 142333"/>
                <a:gd name="connsiteX1" fmla="*/ 55401 w 109487"/>
                <a:gd name="connsiteY1" fmla="*/ 16861 h 142333"/>
                <a:gd name="connsiteX2" fmla="*/ 30219 w 109487"/>
                <a:gd name="connsiteY2" fmla="*/ 27153 h 142333"/>
                <a:gd name="connsiteX3" fmla="*/ 18394 w 109487"/>
                <a:gd name="connsiteY3" fmla="*/ 72043 h 142333"/>
                <a:gd name="connsiteX4" fmla="*/ 30219 w 109487"/>
                <a:gd name="connsiteY4" fmla="*/ 116933 h 142333"/>
                <a:gd name="connsiteX5" fmla="*/ 55401 w 109487"/>
                <a:gd name="connsiteY5" fmla="*/ 127224 h 142333"/>
                <a:gd name="connsiteX6" fmla="*/ 80583 w 109487"/>
                <a:gd name="connsiteY6" fmla="*/ 116933 h 142333"/>
                <a:gd name="connsiteX7" fmla="*/ 92407 w 109487"/>
                <a:gd name="connsiteY7" fmla="*/ 72043 h 142333"/>
                <a:gd name="connsiteX8" fmla="*/ 80583 w 109487"/>
                <a:gd name="connsiteY8" fmla="*/ 27153 h 142333"/>
                <a:gd name="connsiteX9" fmla="*/ 92626 w 109487"/>
                <a:gd name="connsiteY9" fmla="*/ 129195 h 142333"/>
                <a:gd name="connsiteX10" fmla="*/ 55182 w 109487"/>
                <a:gd name="connsiteY10" fmla="*/ 144085 h 142333"/>
                <a:gd name="connsiteX11" fmla="*/ 17737 w 109487"/>
                <a:gd name="connsiteY11" fmla="*/ 129195 h 142333"/>
                <a:gd name="connsiteX12" fmla="*/ 0 w 109487"/>
                <a:gd name="connsiteY12" fmla="*/ 72043 h 142333"/>
                <a:gd name="connsiteX13" fmla="*/ 17737 w 109487"/>
                <a:gd name="connsiteY13" fmla="*/ 14890 h 142333"/>
                <a:gd name="connsiteX14" fmla="*/ 55182 w 109487"/>
                <a:gd name="connsiteY14" fmla="*/ 0 h 142333"/>
                <a:gd name="connsiteX15" fmla="*/ 92626 w 109487"/>
                <a:gd name="connsiteY15" fmla="*/ 14890 h 142333"/>
                <a:gd name="connsiteX16" fmla="*/ 110363 w 109487"/>
                <a:gd name="connsiteY16" fmla="*/ 72043 h 142333"/>
                <a:gd name="connsiteX17" fmla="*/ 92626 w 109487"/>
                <a:gd name="connsiteY17" fmla="*/ 129195 h 1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487" h="142333">
                  <a:moveTo>
                    <a:pt x="80583" y="27153"/>
                  </a:moveTo>
                  <a:cubicBezTo>
                    <a:pt x="74014" y="20365"/>
                    <a:pt x="64817" y="16861"/>
                    <a:pt x="55401" y="16861"/>
                  </a:cubicBezTo>
                  <a:cubicBezTo>
                    <a:pt x="45985" y="16861"/>
                    <a:pt x="36788" y="20365"/>
                    <a:pt x="30219" y="27153"/>
                  </a:cubicBezTo>
                  <a:cubicBezTo>
                    <a:pt x="18832" y="38978"/>
                    <a:pt x="18394" y="57590"/>
                    <a:pt x="18394" y="72043"/>
                  </a:cubicBezTo>
                  <a:cubicBezTo>
                    <a:pt x="18394" y="86495"/>
                    <a:pt x="19051" y="105327"/>
                    <a:pt x="30219" y="116933"/>
                  </a:cubicBezTo>
                  <a:cubicBezTo>
                    <a:pt x="36788" y="123721"/>
                    <a:pt x="45985" y="127224"/>
                    <a:pt x="55401" y="127224"/>
                  </a:cubicBezTo>
                  <a:cubicBezTo>
                    <a:pt x="64817" y="127224"/>
                    <a:pt x="74014" y="123721"/>
                    <a:pt x="80583" y="116933"/>
                  </a:cubicBezTo>
                  <a:cubicBezTo>
                    <a:pt x="91969" y="105108"/>
                    <a:pt x="92407" y="86495"/>
                    <a:pt x="92407" y="72043"/>
                  </a:cubicBezTo>
                  <a:cubicBezTo>
                    <a:pt x="92626" y="57809"/>
                    <a:pt x="91969" y="38978"/>
                    <a:pt x="80583" y="27153"/>
                  </a:cubicBezTo>
                  <a:moveTo>
                    <a:pt x="92626" y="129195"/>
                  </a:moveTo>
                  <a:cubicBezTo>
                    <a:pt x="82554" y="139049"/>
                    <a:pt x="69196" y="144085"/>
                    <a:pt x="55182" y="144085"/>
                  </a:cubicBezTo>
                  <a:cubicBezTo>
                    <a:pt x="41386" y="144085"/>
                    <a:pt x="27810" y="139049"/>
                    <a:pt x="17737" y="129195"/>
                  </a:cubicBezTo>
                  <a:cubicBezTo>
                    <a:pt x="2628" y="114524"/>
                    <a:pt x="0" y="94159"/>
                    <a:pt x="0" y="72043"/>
                  </a:cubicBezTo>
                  <a:cubicBezTo>
                    <a:pt x="0" y="49926"/>
                    <a:pt x="2847" y="29562"/>
                    <a:pt x="17737" y="14890"/>
                  </a:cubicBezTo>
                  <a:cubicBezTo>
                    <a:pt x="27810" y="5036"/>
                    <a:pt x="41167" y="0"/>
                    <a:pt x="55182" y="0"/>
                  </a:cubicBezTo>
                  <a:cubicBezTo>
                    <a:pt x="68977" y="0"/>
                    <a:pt x="82554" y="5036"/>
                    <a:pt x="92626" y="14890"/>
                  </a:cubicBezTo>
                  <a:cubicBezTo>
                    <a:pt x="107736" y="29562"/>
                    <a:pt x="110363" y="49926"/>
                    <a:pt x="110363" y="72043"/>
                  </a:cubicBezTo>
                  <a:cubicBezTo>
                    <a:pt x="110582" y="94378"/>
                    <a:pt x="107736" y="114524"/>
                    <a:pt x="92626" y="129195"/>
                  </a:cubicBezTo>
                </a:path>
              </a:pathLst>
            </a:custGeom>
            <a:grpFill/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3E94906-456E-400D-BF5A-F14567A01B64}"/>
                </a:ext>
              </a:extLst>
            </p:cNvPr>
            <p:cNvSpPr/>
            <p:nvPr/>
          </p:nvSpPr>
          <p:spPr>
            <a:xfrm>
              <a:off x="11564823" y="6548233"/>
              <a:ext cx="96349" cy="137954"/>
            </a:xfrm>
            <a:custGeom>
              <a:avLst/>
              <a:gdLst>
                <a:gd name="connsiteX0" fmla="*/ 50802 w 96348"/>
                <a:gd name="connsiteY0" fmla="*/ 15547 h 137954"/>
                <a:gd name="connsiteX1" fmla="*/ 17080 w 96348"/>
                <a:gd name="connsiteY1" fmla="*/ 15547 h 137954"/>
                <a:gd name="connsiteX2" fmla="*/ 17080 w 96348"/>
                <a:gd name="connsiteY2" fmla="*/ 68758 h 137954"/>
                <a:gd name="connsiteX3" fmla="*/ 50802 w 96348"/>
                <a:gd name="connsiteY3" fmla="*/ 68758 h 137954"/>
                <a:gd name="connsiteX4" fmla="*/ 78831 w 96348"/>
                <a:gd name="connsiteY4" fmla="*/ 41605 h 137954"/>
                <a:gd name="connsiteX5" fmla="*/ 50802 w 96348"/>
                <a:gd name="connsiteY5" fmla="*/ 15547 h 137954"/>
                <a:gd name="connsiteX6" fmla="*/ 85400 w 96348"/>
                <a:gd name="connsiteY6" fmla="*/ 73138 h 137954"/>
                <a:gd name="connsiteX7" fmla="*/ 51459 w 96348"/>
                <a:gd name="connsiteY7" fmla="*/ 84743 h 137954"/>
                <a:gd name="connsiteX8" fmla="*/ 17299 w 96348"/>
                <a:gd name="connsiteY8" fmla="*/ 84743 h 137954"/>
                <a:gd name="connsiteX9" fmla="*/ 17299 w 96348"/>
                <a:gd name="connsiteY9" fmla="*/ 138611 h 137954"/>
                <a:gd name="connsiteX10" fmla="*/ 0 w 96348"/>
                <a:gd name="connsiteY10" fmla="*/ 138611 h 137954"/>
                <a:gd name="connsiteX11" fmla="*/ 0 w 96348"/>
                <a:gd name="connsiteY11" fmla="*/ 0 h 137954"/>
                <a:gd name="connsiteX12" fmla="*/ 51459 w 96348"/>
                <a:gd name="connsiteY12" fmla="*/ 0 h 137954"/>
                <a:gd name="connsiteX13" fmla="*/ 86714 w 96348"/>
                <a:gd name="connsiteY13" fmla="*/ 12482 h 137954"/>
                <a:gd name="connsiteX14" fmla="*/ 97225 w 96348"/>
                <a:gd name="connsiteY14" fmla="*/ 41824 h 137954"/>
                <a:gd name="connsiteX15" fmla="*/ 85400 w 96348"/>
                <a:gd name="connsiteY15" fmla="*/ 73138 h 13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348" h="137954">
                  <a:moveTo>
                    <a:pt x="50802" y="15547"/>
                  </a:moveTo>
                  <a:lnTo>
                    <a:pt x="17080" y="15547"/>
                  </a:lnTo>
                  <a:lnTo>
                    <a:pt x="17080" y="68758"/>
                  </a:lnTo>
                  <a:lnTo>
                    <a:pt x="50802" y="68758"/>
                  </a:lnTo>
                  <a:cubicBezTo>
                    <a:pt x="69415" y="68758"/>
                    <a:pt x="78831" y="60218"/>
                    <a:pt x="78831" y="41605"/>
                  </a:cubicBezTo>
                  <a:cubicBezTo>
                    <a:pt x="79050" y="24087"/>
                    <a:pt x="68101" y="15547"/>
                    <a:pt x="50802" y="15547"/>
                  </a:cubicBezTo>
                  <a:moveTo>
                    <a:pt x="85400" y="73138"/>
                  </a:moveTo>
                  <a:cubicBezTo>
                    <a:pt x="77955" y="80583"/>
                    <a:pt x="66568" y="84743"/>
                    <a:pt x="51459" y="84743"/>
                  </a:cubicBezTo>
                  <a:lnTo>
                    <a:pt x="17299" y="84743"/>
                  </a:lnTo>
                  <a:lnTo>
                    <a:pt x="17299" y="138611"/>
                  </a:lnTo>
                  <a:lnTo>
                    <a:pt x="0" y="138611"/>
                  </a:lnTo>
                  <a:lnTo>
                    <a:pt x="0" y="0"/>
                  </a:lnTo>
                  <a:lnTo>
                    <a:pt x="51459" y="0"/>
                  </a:lnTo>
                  <a:cubicBezTo>
                    <a:pt x="67663" y="0"/>
                    <a:pt x="79269" y="4598"/>
                    <a:pt x="86714" y="12482"/>
                  </a:cubicBezTo>
                  <a:cubicBezTo>
                    <a:pt x="93283" y="19708"/>
                    <a:pt x="97225" y="29781"/>
                    <a:pt x="97225" y="41824"/>
                  </a:cubicBezTo>
                  <a:cubicBezTo>
                    <a:pt x="97006" y="55182"/>
                    <a:pt x="92845" y="65692"/>
                    <a:pt x="85400" y="73138"/>
                  </a:cubicBezTo>
                </a:path>
              </a:pathLst>
            </a:custGeom>
            <a:grpFill/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4" name="Tijdelijke aanduiding voor inhoud 13">
            <a:extLst>
              <a:ext uri="{FF2B5EF4-FFF2-40B4-BE49-F238E27FC236}">
                <a16:creationId xmlns:a16="http://schemas.microsoft.com/office/drawing/2014/main" id="{4C4E13A8-28DA-4B59-B032-2F31BB545F9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64287" y="2757487"/>
            <a:ext cx="5083199" cy="33226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“</a:t>
            </a:r>
            <a:r>
              <a:rPr lang="nl-NL" dirty="0" err="1"/>
              <a:t>nimint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omnis</a:t>
            </a:r>
            <a:r>
              <a:rPr lang="nl-NL" dirty="0"/>
              <a:t> </a:t>
            </a:r>
            <a:r>
              <a:rPr lang="nl-NL" dirty="0" err="1"/>
              <a:t>molum</a:t>
            </a:r>
            <a:endParaRPr lang="nl-NL" dirty="0"/>
          </a:p>
          <a:p>
            <a:pPr lvl="0"/>
            <a:r>
              <a:rPr lang="nl-NL" dirty="0"/>
              <a:t>se </a:t>
            </a:r>
            <a:r>
              <a:rPr lang="nl-NL" dirty="0" err="1"/>
              <a:t>nulparupta</a:t>
            </a:r>
            <a:r>
              <a:rPr lang="nl-NL" dirty="0"/>
              <a:t> </a:t>
            </a:r>
            <a:r>
              <a:rPr lang="nl-NL" dirty="0" err="1"/>
              <a:t>velent</a:t>
            </a:r>
            <a:r>
              <a:rPr lang="nl-NL" dirty="0"/>
              <a:t> </a:t>
            </a:r>
            <a:r>
              <a:rPr lang="nl-NL" dirty="0" err="1"/>
              <a:t>velesequam</a:t>
            </a:r>
            <a:endParaRPr lang="nl-NL" dirty="0"/>
          </a:p>
          <a:p>
            <a:pPr lvl="0"/>
            <a:r>
              <a:rPr lang="nl-NL" dirty="0" err="1"/>
              <a:t>nesed</a:t>
            </a:r>
            <a:r>
              <a:rPr lang="nl-NL" dirty="0"/>
              <a:t> </a:t>
            </a:r>
            <a:r>
              <a:rPr lang="nl-NL" dirty="0" err="1"/>
              <a:t>molorep</a:t>
            </a:r>
            <a:endParaRPr lang="nl-NL" dirty="0"/>
          </a:p>
          <a:p>
            <a:pPr lvl="0"/>
            <a:r>
              <a:rPr lang="nl-NL" dirty="0" err="1"/>
              <a:t>udipsap</a:t>
            </a:r>
            <a:r>
              <a:rPr lang="nl-NL" dirty="0"/>
              <a:t> </a:t>
            </a:r>
            <a:r>
              <a:rPr lang="nl-NL" dirty="0" err="1"/>
              <a:t>icabore</a:t>
            </a:r>
            <a:r>
              <a:rPr lang="nl-NL" dirty="0"/>
              <a:t> </a:t>
            </a:r>
            <a:r>
              <a:rPr lang="nl-NL" dirty="0" err="1"/>
              <a:t>volestibus</a:t>
            </a:r>
            <a:endParaRPr lang="nl-NL" dirty="0"/>
          </a:p>
          <a:p>
            <a:pPr lvl="0"/>
            <a:r>
              <a:rPr lang="nl-NL" dirty="0"/>
              <a:t>dis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dolori</a:t>
            </a:r>
            <a:r>
              <a:rPr lang="nl-NL" dirty="0"/>
              <a:t> ut </a:t>
            </a:r>
            <a:r>
              <a:rPr lang="nl-NL" dirty="0" err="1"/>
              <a:t>modio</a:t>
            </a:r>
            <a:r>
              <a:rPr lang="nl-NL" dirty="0"/>
              <a:t>.</a:t>
            </a:r>
          </a:p>
          <a:p>
            <a:pPr lvl="0"/>
            <a:r>
              <a:rPr lang="nl-NL" dirty="0" err="1"/>
              <a:t>Nem</a:t>
            </a:r>
            <a:r>
              <a:rPr lang="nl-NL" dirty="0"/>
              <a:t> </a:t>
            </a:r>
            <a:r>
              <a:rPr lang="nl-NL" dirty="0" err="1"/>
              <a:t>rero</a:t>
            </a:r>
            <a:r>
              <a:rPr lang="nl-NL" dirty="0"/>
              <a:t> </a:t>
            </a:r>
            <a:r>
              <a:rPr lang="nl-NL" dirty="0" err="1"/>
              <a:t>exped</a:t>
            </a:r>
            <a:r>
              <a:rPr lang="nl-NL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71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4">
            <a:extLst>
              <a:ext uri="{FF2B5EF4-FFF2-40B4-BE49-F238E27FC236}">
                <a16:creationId xmlns:a16="http://schemas.microsoft.com/office/drawing/2014/main" id="{4E8A8845-ED1E-4AE6-BDDE-8BF5F01EBF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4225" y="357188"/>
            <a:ext cx="8351838" cy="5722937"/>
          </a:xfrm>
          <a:blipFill>
            <a:blip r:embed="rId2"/>
            <a:stretch>
              <a:fillRect/>
            </a:stretch>
          </a:blipFill>
        </p:spPr>
        <p:txBody>
          <a:bodyPr tIns="252000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7189"/>
            <a:ext cx="5580062" cy="3071812"/>
          </a:xfrm>
        </p:spPr>
        <p:txBody>
          <a:bodyPr anchor="ctr">
            <a:noAutofit/>
          </a:bodyPr>
          <a:lstStyle>
            <a:lvl1pPr algn="l">
              <a:lnSpc>
                <a:spcPct val="70000"/>
              </a:lnSpc>
              <a:defRPr sz="6400"/>
            </a:lvl1pPr>
          </a:lstStyle>
          <a:p>
            <a:r>
              <a:rPr lang="nl-NL" dirty="0"/>
              <a:t>Vertrouwen</a:t>
            </a:r>
            <a:br>
              <a:rPr lang="nl-NL" dirty="0"/>
            </a:br>
            <a:r>
              <a:rPr lang="nl-NL" dirty="0"/>
              <a:t>overheid</a:t>
            </a:r>
            <a:br>
              <a:rPr lang="nl-NL" dirty="0"/>
            </a:br>
            <a:r>
              <a:rPr lang="nl-NL" dirty="0"/>
              <a:t>onder druk</a:t>
            </a: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6B280059-CD0B-4D31-B225-0F3A9FB0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0630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13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/ quot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D51668-6A78-424A-9594-A261486A7D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4225" y="360569"/>
            <a:ext cx="8351838" cy="5719556"/>
          </a:xfrm>
          <a:blipFill>
            <a:blip r:embed="rId2"/>
            <a:stretch>
              <a:fillRect/>
            </a:stretch>
          </a:blipFill>
        </p:spPr>
        <p:txBody>
          <a:bodyPr tIns="252000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428999"/>
            <a:ext cx="5580062" cy="2651125"/>
          </a:xfrm>
        </p:spPr>
        <p:txBody>
          <a:bodyPr anchor="ctr">
            <a:noAutofit/>
          </a:bodyPr>
          <a:lstStyle>
            <a:lvl1pPr algn="l">
              <a:lnSpc>
                <a:spcPct val="7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Vertrouwen</a:t>
            </a:r>
            <a:br>
              <a:rPr lang="nl-NL" dirty="0"/>
            </a:br>
            <a:r>
              <a:rPr lang="nl-NL" dirty="0"/>
              <a:t>overheid</a:t>
            </a:r>
            <a:br>
              <a:rPr lang="nl-NL" dirty="0"/>
            </a:br>
            <a:r>
              <a:rPr lang="nl-NL" dirty="0"/>
              <a:t>onder druk</a:t>
            </a:r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6B280059-CD0B-4D31-B225-0F3A9FB0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0630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7BBE9DF-3150-4691-B06E-D059F7D20439}"/>
              </a:ext>
            </a:extLst>
          </p:cNvPr>
          <p:cNvGrpSpPr/>
          <p:nvPr userDrawn="1"/>
        </p:nvGrpSpPr>
        <p:grpSpPr>
          <a:xfrm>
            <a:off x="10872424" y="6162837"/>
            <a:ext cx="801448" cy="523350"/>
            <a:chOff x="10872424" y="6162837"/>
            <a:chExt cx="801448" cy="523350"/>
          </a:xfrm>
          <a:solidFill>
            <a:schemeClr val="bg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5F3C82D-D770-4441-89F7-C0C7BBB80306}"/>
                </a:ext>
              </a:extLst>
            </p:cNvPr>
            <p:cNvSpPr/>
            <p:nvPr/>
          </p:nvSpPr>
          <p:spPr>
            <a:xfrm>
              <a:off x="11017166" y="6241230"/>
              <a:ext cx="497073" cy="372257"/>
            </a:xfrm>
            <a:custGeom>
              <a:avLst/>
              <a:gdLst>
                <a:gd name="connsiteX0" fmla="*/ 498387 w 497073"/>
                <a:gd name="connsiteY0" fmla="*/ 17080 h 372257"/>
                <a:gd name="connsiteX1" fmla="*/ 498387 w 497073"/>
                <a:gd name="connsiteY1" fmla="*/ 0 h 372257"/>
                <a:gd name="connsiteX2" fmla="*/ 0 w 497073"/>
                <a:gd name="connsiteY2" fmla="*/ 176056 h 372257"/>
                <a:gd name="connsiteX3" fmla="*/ 0 w 497073"/>
                <a:gd name="connsiteY3" fmla="*/ 196639 h 372257"/>
                <a:gd name="connsiteX4" fmla="*/ 498387 w 497073"/>
                <a:gd name="connsiteY4" fmla="*/ 372695 h 372257"/>
                <a:gd name="connsiteX5" fmla="*/ 498387 w 497073"/>
                <a:gd name="connsiteY5" fmla="*/ 355615 h 372257"/>
                <a:gd name="connsiteX6" fmla="*/ 280069 w 497073"/>
                <a:gd name="connsiteY6" fmla="*/ 278536 h 372257"/>
                <a:gd name="connsiteX7" fmla="*/ 280069 w 497073"/>
                <a:gd name="connsiteY7" fmla="*/ 94159 h 372257"/>
                <a:gd name="connsiteX8" fmla="*/ 498387 w 497073"/>
                <a:gd name="connsiteY8" fmla="*/ 17080 h 372257"/>
                <a:gd name="connsiteX9" fmla="*/ 262989 w 497073"/>
                <a:gd name="connsiteY9" fmla="*/ 272405 h 372257"/>
                <a:gd name="connsiteX10" fmla="*/ 19270 w 497073"/>
                <a:gd name="connsiteY10" fmla="*/ 186348 h 372257"/>
                <a:gd name="connsiteX11" fmla="*/ 262989 w 497073"/>
                <a:gd name="connsiteY11" fmla="*/ 100291 h 372257"/>
                <a:gd name="connsiteX12" fmla="*/ 262989 w 497073"/>
                <a:gd name="connsiteY12" fmla="*/ 272405 h 3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073" h="372257">
                  <a:moveTo>
                    <a:pt x="498387" y="17080"/>
                  </a:moveTo>
                  <a:lnTo>
                    <a:pt x="498387" y="0"/>
                  </a:lnTo>
                  <a:lnTo>
                    <a:pt x="0" y="176056"/>
                  </a:lnTo>
                  <a:lnTo>
                    <a:pt x="0" y="196639"/>
                  </a:lnTo>
                  <a:lnTo>
                    <a:pt x="498387" y="372695"/>
                  </a:lnTo>
                  <a:lnTo>
                    <a:pt x="498387" y="355615"/>
                  </a:lnTo>
                  <a:lnTo>
                    <a:pt x="280069" y="278536"/>
                  </a:lnTo>
                  <a:lnTo>
                    <a:pt x="280069" y="94159"/>
                  </a:lnTo>
                  <a:lnTo>
                    <a:pt x="498387" y="17080"/>
                  </a:lnTo>
                  <a:close/>
                  <a:moveTo>
                    <a:pt x="262989" y="272405"/>
                  </a:moveTo>
                  <a:lnTo>
                    <a:pt x="19270" y="186348"/>
                  </a:lnTo>
                  <a:lnTo>
                    <a:pt x="262989" y="100291"/>
                  </a:lnTo>
                  <a:lnTo>
                    <a:pt x="262989" y="272405"/>
                  </a:lnTo>
                  <a:close/>
                </a:path>
              </a:pathLst>
            </a:custGeom>
            <a:grpFill/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672B51C-5083-4491-8AE8-6C2300F8F6C2}"/>
                </a:ext>
              </a:extLst>
            </p:cNvPr>
            <p:cNvSpPr/>
            <p:nvPr/>
          </p:nvSpPr>
          <p:spPr>
            <a:xfrm>
              <a:off x="10872424" y="6355097"/>
              <a:ext cx="105108" cy="142334"/>
            </a:xfrm>
            <a:custGeom>
              <a:avLst/>
              <a:gdLst>
                <a:gd name="connsiteX0" fmla="*/ 92188 w 105107"/>
                <a:gd name="connsiteY0" fmla="*/ 129195 h 142333"/>
                <a:gd name="connsiteX1" fmla="*/ 54963 w 105107"/>
                <a:gd name="connsiteY1" fmla="*/ 144085 h 142333"/>
                <a:gd name="connsiteX2" fmla="*/ 17518 w 105107"/>
                <a:gd name="connsiteY2" fmla="*/ 129195 h 142333"/>
                <a:gd name="connsiteX3" fmla="*/ 0 w 105107"/>
                <a:gd name="connsiteY3" fmla="*/ 72043 h 142333"/>
                <a:gd name="connsiteX4" fmla="*/ 17299 w 105107"/>
                <a:gd name="connsiteY4" fmla="*/ 14890 h 142333"/>
                <a:gd name="connsiteX5" fmla="*/ 54744 w 105107"/>
                <a:gd name="connsiteY5" fmla="*/ 0 h 142333"/>
                <a:gd name="connsiteX6" fmla="*/ 91751 w 105107"/>
                <a:gd name="connsiteY6" fmla="*/ 14233 h 142333"/>
                <a:gd name="connsiteX7" fmla="*/ 105546 w 105107"/>
                <a:gd name="connsiteY7" fmla="*/ 45985 h 142333"/>
                <a:gd name="connsiteX8" fmla="*/ 87590 w 105107"/>
                <a:gd name="connsiteY8" fmla="*/ 45985 h 142333"/>
                <a:gd name="connsiteX9" fmla="*/ 79926 w 105107"/>
                <a:gd name="connsiteY9" fmla="*/ 26715 h 142333"/>
                <a:gd name="connsiteX10" fmla="*/ 54963 w 105107"/>
                <a:gd name="connsiteY10" fmla="*/ 16642 h 142333"/>
                <a:gd name="connsiteX11" fmla="*/ 29781 w 105107"/>
                <a:gd name="connsiteY11" fmla="*/ 27153 h 142333"/>
                <a:gd name="connsiteX12" fmla="*/ 17956 w 105107"/>
                <a:gd name="connsiteY12" fmla="*/ 72043 h 142333"/>
                <a:gd name="connsiteX13" fmla="*/ 29781 w 105107"/>
                <a:gd name="connsiteY13" fmla="*/ 116933 h 142333"/>
                <a:gd name="connsiteX14" fmla="*/ 54963 w 105107"/>
                <a:gd name="connsiteY14" fmla="*/ 127443 h 142333"/>
                <a:gd name="connsiteX15" fmla="*/ 80145 w 105107"/>
                <a:gd name="connsiteY15" fmla="*/ 116933 h 142333"/>
                <a:gd name="connsiteX16" fmla="*/ 87809 w 105107"/>
                <a:gd name="connsiteY16" fmla="*/ 97006 h 142333"/>
                <a:gd name="connsiteX17" fmla="*/ 105765 w 105107"/>
                <a:gd name="connsiteY17" fmla="*/ 97006 h 142333"/>
                <a:gd name="connsiteX18" fmla="*/ 92188 w 105107"/>
                <a:gd name="connsiteY18" fmla="*/ 129195 h 1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107" h="142333">
                  <a:moveTo>
                    <a:pt x="92188" y="129195"/>
                  </a:moveTo>
                  <a:cubicBezTo>
                    <a:pt x="83867" y="137516"/>
                    <a:pt x="70072" y="144085"/>
                    <a:pt x="54963" y="144085"/>
                  </a:cubicBezTo>
                  <a:cubicBezTo>
                    <a:pt x="41167" y="144085"/>
                    <a:pt x="27372" y="139049"/>
                    <a:pt x="17518" y="129195"/>
                  </a:cubicBezTo>
                  <a:cubicBezTo>
                    <a:pt x="2409" y="114524"/>
                    <a:pt x="0" y="94159"/>
                    <a:pt x="0" y="72043"/>
                  </a:cubicBezTo>
                  <a:cubicBezTo>
                    <a:pt x="0" y="49926"/>
                    <a:pt x="2409" y="29562"/>
                    <a:pt x="17299" y="14890"/>
                  </a:cubicBezTo>
                  <a:cubicBezTo>
                    <a:pt x="27372" y="5036"/>
                    <a:pt x="40948" y="0"/>
                    <a:pt x="54744" y="0"/>
                  </a:cubicBezTo>
                  <a:cubicBezTo>
                    <a:pt x="69853" y="0"/>
                    <a:pt x="83210" y="5912"/>
                    <a:pt x="91751" y="14233"/>
                  </a:cubicBezTo>
                  <a:cubicBezTo>
                    <a:pt x="99853" y="22554"/>
                    <a:pt x="104889" y="33065"/>
                    <a:pt x="105546" y="45985"/>
                  </a:cubicBezTo>
                  <a:lnTo>
                    <a:pt x="87590" y="45985"/>
                  </a:lnTo>
                  <a:cubicBezTo>
                    <a:pt x="87371" y="38321"/>
                    <a:pt x="84524" y="31751"/>
                    <a:pt x="79926" y="26715"/>
                  </a:cubicBezTo>
                  <a:cubicBezTo>
                    <a:pt x="74451" y="20584"/>
                    <a:pt x="65474" y="16642"/>
                    <a:pt x="54963" y="16642"/>
                  </a:cubicBezTo>
                  <a:cubicBezTo>
                    <a:pt x="45547" y="16642"/>
                    <a:pt x="36350" y="20365"/>
                    <a:pt x="29781" y="27153"/>
                  </a:cubicBezTo>
                  <a:cubicBezTo>
                    <a:pt x="18394" y="38978"/>
                    <a:pt x="17956" y="57590"/>
                    <a:pt x="17956" y="72043"/>
                  </a:cubicBezTo>
                  <a:cubicBezTo>
                    <a:pt x="17956" y="86495"/>
                    <a:pt x="18394" y="105327"/>
                    <a:pt x="29781" y="116933"/>
                  </a:cubicBezTo>
                  <a:cubicBezTo>
                    <a:pt x="36350" y="123721"/>
                    <a:pt x="45547" y="127443"/>
                    <a:pt x="54963" y="127443"/>
                  </a:cubicBezTo>
                  <a:cubicBezTo>
                    <a:pt x="65474" y="127443"/>
                    <a:pt x="74670" y="122845"/>
                    <a:pt x="80145" y="116933"/>
                  </a:cubicBezTo>
                  <a:cubicBezTo>
                    <a:pt x="84743" y="111896"/>
                    <a:pt x="87590" y="104670"/>
                    <a:pt x="87809" y="97006"/>
                  </a:cubicBezTo>
                  <a:lnTo>
                    <a:pt x="105765" y="97006"/>
                  </a:lnTo>
                  <a:cubicBezTo>
                    <a:pt x="105108" y="109925"/>
                    <a:pt x="100072" y="120874"/>
                    <a:pt x="92188" y="129195"/>
                  </a:cubicBezTo>
                </a:path>
              </a:pathLst>
            </a:custGeom>
            <a:grpFill/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111198A1-CC75-4D24-AF39-FDEABA097A79}"/>
                </a:ext>
              </a:extLst>
            </p:cNvPr>
            <p:cNvSpPr/>
            <p:nvPr/>
          </p:nvSpPr>
          <p:spPr>
            <a:xfrm>
              <a:off x="11564385" y="6162837"/>
              <a:ext cx="109487" cy="142334"/>
            </a:xfrm>
            <a:custGeom>
              <a:avLst/>
              <a:gdLst>
                <a:gd name="connsiteX0" fmla="*/ 80583 w 109487"/>
                <a:gd name="connsiteY0" fmla="*/ 27153 h 142333"/>
                <a:gd name="connsiteX1" fmla="*/ 55401 w 109487"/>
                <a:gd name="connsiteY1" fmla="*/ 16861 h 142333"/>
                <a:gd name="connsiteX2" fmla="*/ 30219 w 109487"/>
                <a:gd name="connsiteY2" fmla="*/ 27153 h 142333"/>
                <a:gd name="connsiteX3" fmla="*/ 18394 w 109487"/>
                <a:gd name="connsiteY3" fmla="*/ 72043 h 142333"/>
                <a:gd name="connsiteX4" fmla="*/ 30219 w 109487"/>
                <a:gd name="connsiteY4" fmla="*/ 116933 h 142333"/>
                <a:gd name="connsiteX5" fmla="*/ 55401 w 109487"/>
                <a:gd name="connsiteY5" fmla="*/ 127224 h 142333"/>
                <a:gd name="connsiteX6" fmla="*/ 80583 w 109487"/>
                <a:gd name="connsiteY6" fmla="*/ 116933 h 142333"/>
                <a:gd name="connsiteX7" fmla="*/ 92407 w 109487"/>
                <a:gd name="connsiteY7" fmla="*/ 72043 h 142333"/>
                <a:gd name="connsiteX8" fmla="*/ 80583 w 109487"/>
                <a:gd name="connsiteY8" fmla="*/ 27153 h 142333"/>
                <a:gd name="connsiteX9" fmla="*/ 92626 w 109487"/>
                <a:gd name="connsiteY9" fmla="*/ 129195 h 142333"/>
                <a:gd name="connsiteX10" fmla="*/ 55182 w 109487"/>
                <a:gd name="connsiteY10" fmla="*/ 144085 h 142333"/>
                <a:gd name="connsiteX11" fmla="*/ 17737 w 109487"/>
                <a:gd name="connsiteY11" fmla="*/ 129195 h 142333"/>
                <a:gd name="connsiteX12" fmla="*/ 0 w 109487"/>
                <a:gd name="connsiteY12" fmla="*/ 72043 h 142333"/>
                <a:gd name="connsiteX13" fmla="*/ 17737 w 109487"/>
                <a:gd name="connsiteY13" fmla="*/ 14890 h 142333"/>
                <a:gd name="connsiteX14" fmla="*/ 55182 w 109487"/>
                <a:gd name="connsiteY14" fmla="*/ 0 h 142333"/>
                <a:gd name="connsiteX15" fmla="*/ 92626 w 109487"/>
                <a:gd name="connsiteY15" fmla="*/ 14890 h 142333"/>
                <a:gd name="connsiteX16" fmla="*/ 110363 w 109487"/>
                <a:gd name="connsiteY16" fmla="*/ 72043 h 142333"/>
                <a:gd name="connsiteX17" fmla="*/ 92626 w 109487"/>
                <a:gd name="connsiteY17" fmla="*/ 129195 h 1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487" h="142333">
                  <a:moveTo>
                    <a:pt x="80583" y="27153"/>
                  </a:moveTo>
                  <a:cubicBezTo>
                    <a:pt x="74014" y="20365"/>
                    <a:pt x="64817" y="16861"/>
                    <a:pt x="55401" y="16861"/>
                  </a:cubicBezTo>
                  <a:cubicBezTo>
                    <a:pt x="45985" y="16861"/>
                    <a:pt x="36788" y="20365"/>
                    <a:pt x="30219" y="27153"/>
                  </a:cubicBezTo>
                  <a:cubicBezTo>
                    <a:pt x="18832" y="38978"/>
                    <a:pt x="18394" y="57590"/>
                    <a:pt x="18394" y="72043"/>
                  </a:cubicBezTo>
                  <a:cubicBezTo>
                    <a:pt x="18394" y="86495"/>
                    <a:pt x="19051" y="105327"/>
                    <a:pt x="30219" y="116933"/>
                  </a:cubicBezTo>
                  <a:cubicBezTo>
                    <a:pt x="36788" y="123721"/>
                    <a:pt x="45985" y="127224"/>
                    <a:pt x="55401" y="127224"/>
                  </a:cubicBezTo>
                  <a:cubicBezTo>
                    <a:pt x="64817" y="127224"/>
                    <a:pt x="74014" y="123721"/>
                    <a:pt x="80583" y="116933"/>
                  </a:cubicBezTo>
                  <a:cubicBezTo>
                    <a:pt x="91969" y="105108"/>
                    <a:pt x="92407" y="86495"/>
                    <a:pt x="92407" y="72043"/>
                  </a:cubicBezTo>
                  <a:cubicBezTo>
                    <a:pt x="92626" y="57809"/>
                    <a:pt x="91969" y="38978"/>
                    <a:pt x="80583" y="27153"/>
                  </a:cubicBezTo>
                  <a:moveTo>
                    <a:pt x="92626" y="129195"/>
                  </a:moveTo>
                  <a:cubicBezTo>
                    <a:pt x="82554" y="139049"/>
                    <a:pt x="69196" y="144085"/>
                    <a:pt x="55182" y="144085"/>
                  </a:cubicBezTo>
                  <a:cubicBezTo>
                    <a:pt x="41386" y="144085"/>
                    <a:pt x="27810" y="139049"/>
                    <a:pt x="17737" y="129195"/>
                  </a:cubicBezTo>
                  <a:cubicBezTo>
                    <a:pt x="2628" y="114524"/>
                    <a:pt x="0" y="94159"/>
                    <a:pt x="0" y="72043"/>
                  </a:cubicBezTo>
                  <a:cubicBezTo>
                    <a:pt x="0" y="49926"/>
                    <a:pt x="2847" y="29562"/>
                    <a:pt x="17737" y="14890"/>
                  </a:cubicBezTo>
                  <a:cubicBezTo>
                    <a:pt x="27810" y="5036"/>
                    <a:pt x="41167" y="0"/>
                    <a:pt x="55182" y="0"/>
                  </a:cubicBezTo>
                  <a:cubicBezTo>
                    <a:pt x="68977" y="0"/>
                    <a:pt x="82554" y="5036"/>
                    <a:pt x="92626" y="14890"/>
                  </a:cubicBezTo>
                  <a:cubicBezTo>
                    <a:pt x="107736" y="29562"/>
                    <a:pt x="110363" y="49926"/>
                    <a:pt x="110363" y="72043"/>
                  </a:cubicBezTo>
                  <a:cubicBezTo>
                    <a:pt x="110582" y="94378"/>
                    <a:pt x="107736" y="114524"/>
                    <a:pt x="92626" y="129195"/>
                  </a:cubicBezTo>
                </a:path>
              </a:pathLst>
            </a:custGeom>
            <a:grpFill/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2E4FDEC8-8333-4993-AE76-3C5C146E8CDF}"/>
                </a:ext>
              </a:extLst>
            </p:cNvPr>
            <p:cNvSpPr/>
            <p:nvPr/>
          </p:nvSpPr>
          <p:spPr>
            <a:xfrm>
              <a:off x="11564823" y="6548233"/>
              <a:ext cx="96349" cy="137954"/>
            </a:xfrm>
            <a:custGeom>
              <a:avLst/>
              <a:gdLst>
                <a:gd name="connsiteX0" fmla="*/ 50802 w 96348"/>
                <a:gd name="connsiteY0" fmla="*/ 15547 h 137954"/>
                <a:gd name="connsiteX1" fmla="*/ 17080 w 96348"/>
                <a:gd name="connsiteY1" fmla="*/ 15547 h 137954"/>
                <a:gd name="connsiteX2" fmla="*/ 17080 w 96348"/>
                <a:gd name="connsiteY2" fmla="*/ 68758 h 137954"/>
                <a:gd name="connsiteX3" fmla="*/ 50802 w 96348"/>
                <a:gd name="connsiteY3" fmla="*/ 68758 h 137954"/>
                <a:gd name="connsiteX4" fmla="*/ 78831 w 96348"/>
                <a:gd name="connsiteY4" fmla="*/ 41605 h 137954"/>
                <a:gd name="connsiteX5" fmla="*/ 50802 w 96348"/>
                <a:gd name="connsiteY5" fmla="*/ 15547 h 137954"/>
                <a:gd name="connsiteX6" fmla="*/ 85400 w 96348"/>
                <a:gd name="connsiteY6" fmla="*/ 73138 h 137954"/>
                <a:gd name="connsiteX7" fmla="*/ 51459 w 96348"/>
                <a:gd name="connsiteY7" fmla="*/ 84743 h 137954"/>
                <a:gd name="connsiteX8" fmla="*/ 17299 w 96348"/>
                <a:gd name="connsiteY8" fmla="*/ 84743 h 137954"/>
                <a:gd name="connsiteX9" fmla="*/ 17299 w 96348"/>
                <a:gd name="connsiteY9" fmla="*/ 138611 h 137954"/>
                <a:gd name="connsiteX10" fmla="*/ 0 w 96348"/>
                <a:gd name="connsiteY10" fmla="*/ 138611 h 137954"/>
                <a:gd name="connsiteX11" fmla="*/ 0 w 96348"/>
                <a:gd name="connsiteY11" fmla="*/ 0 h 137954"/>
                <a:gd name="connsiteX12" fmla="*/ 51459 w 96348"/>
                <a:gd name="connsiteY12" fmla="*/ 0 h 137954"/>
                <a:gd name="connsiteX13" fmla="*/ 86714 w 96348"/>
                <a:gd name="connsiteY13" fmla="*/ 12482 h 137954"/>
                <a:gd name="connsiteX14" fmla="*/ 97225 w 96348"/>
                <a:gd name="connsiteY14" fmla="*/ 41824 h 137954"/>
                <a:gd name="connsiteX15" fmla="*/ 85400 w 96348"/>
                <a:gd name="connsiteY15" fmla="*/ 73138 h 13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348" h="137954">
                  <a:moveTo>
                    <a:pt x="50802" y="15547"/>
                  </a:moveTo>
                  <a:lnTo>
                    <a:pt x="17080" y="15547"/>
                  </a:lnTo>
                  <a:lnTo>
                    <a:pt x="17080" y="68758"/>
                  </a:lnTo>
                  <a:lnTo>
                    <a:pt x="50802" y="68758"/>
                  </a:lnTo>
                  <a:cubicBezTo>
                    <a:pt x="69415" y="68758"/>
                    <a:pt x="78831" y="60218"/>
                    <a:pt x="78831" y="41605"/>
                  </a:cubicBezTo>
                  <a:cubicBezTo>
                    <a:pt x="79050" y="24087"/>
                    <a:pt x="68101" y="15547"/>
                    <a:pt x="50802" y="15547"/>
                  </a:cubicBezTo>
                  <a:moveTo>
                    <a:pt x="85400" y="73138"/>
                  </a:moveTo>
                  <a:cubicBezTo>
                    <a:pt x="77955" y="80583"/>
                    <a:pt x="66568" y="84743"/>
                    <a:pt x="51459" y="84743"/>
                  </a:cubicBezTo>
                  <a:lnTo>
                    <a:pt x="17299" y="84743"/>
                  </a:lnTo>
                  <a:lnTo>
                    <a:pt x="17299" y="138611"/>
                  </a:lnTo>
                  <a:lnTo>
                    <a:pt x="0" y="138611"/>
                  </a:lnTo>
                  <a:lnTo>
                    <a:pt x="0" y="0"/>
                  </a:lnTo>
                  <a:lnTo>
                    <a:pt x="51459" y="0"/>
                  </a:lnTo>
                  <a:cubicBezTo>
                    <a:pt x="67663" y="0"/>
                    <a:pt x="79269" y="4598"/>
                    <a:pt x="86714" y="12482"/>
                  </a:cubicBezTo>
                  <a:cubicBezTo>
                    <a:pt x="93283" y="19708"/>
                    <a:pt x="97225" y="29781"/>
                    <a:pt x="97225" y="41824"/>
                  </a:cubicBezTo>
                  <a:cubicBezTo>
                    <a:pt x="97006" y="55182"/>
                    <a:pt x="92845" y="65692"/>
                    <a:pt x="85400" y="73138"/>
                  </a:cubicBezTo>
                </a:path>
              </a:pathLst>
            </a:custGeom>
            <a:grpFill/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7562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7188"/>
            <a:ext cx="9097454" cy="339794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Samen werken </a:t>
            </a:r>
            <a:br>
              <a:rPr lang="nl-NL" dirty="0"/>
            </a:br>
            <a:r>
              <a:rPr lang="nl-NL" dirty="0"/>
              <a:t>aan betekenisvol </a:t>
            </a:r>
            <a:br>
              <a:rPr lang="nl-NL" dirty="0"/>
            </a:br>
            <a:r>
              <a:rPr lang="nl-NL" dirty="0"/>
              <a:t>werk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F48AFC8-28DF-4F6D-A891-CB397B3E447B}"/>
              </a:ext>
            </a:extLst>
          </p:cNvPr>
          <p:cNvSpPr txBox="1"/>
          <p:nvPr userDrawn="1"/>
        </p:nvSpPr>
        <p:spPr>
          <a:xfrm>
            <a:off x="515938" y="6291183"/>
            <a:ext cx="336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www.caop.nl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C66247D-0F12-4B3B-BC85-EDA151F339C4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tx1"/>
          </a:solidFill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2EFE3E-7B1B-49B6-A15F-FF7CD4B21753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A07EEED5-877C-4790-95D0-03BCC1FBB4DD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8637FC9-C931-4DC9-9285-D3D76DA1B6DE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41EEFEB-CB3B-4930-8A6D-70228F2E561B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7BDDE81E-1FA5-4E28-BC23-BF76FE04012B}"/>
              </a:ext>
            </a:extLst>
          </p:cNvPr>
          <p:cNvSpPr txBox="1"/>
          <p:nvPr userDrawn="1"/>
        </p:nvSpPr>
        <p:spPr>
          <a:xfrm>
            <a:off x="6096000" y="6291183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Lange Voorhout 13</a:t>
            </a:r>
            <a:endParaRPr lang="nl-NL" sz="2000" dirty="0">
              <a:latin typeface="+mj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BB7AD55-B061-4FDE-BDC1-26378A3A815E}"/>
              </a:ext>
            </a:extLst>
          </p:cNvPr>
          <p:cNvSpPr txBox="1"/>
          <p:nvPr userDrawn="1"/>
        </p:nvSpPr>
        <p:spPr>
          <a:xfrm>
            <a:off x="8867775" y="6291183"/>
            <a:ext cx="28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2514 EA Den Haag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024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ind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7188"/>
            <a:ext cx="9097454" cy="339794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Samen werken </a:t>
            </a:r>
            <a:br>
              <a:rPr lang="nl-NL" dirty="0"/>
            </a:br>
            <a:r>
              <a:rPr lang="nl-NL" dirty="0"/>
              <a:t>aan betekenisvol </a:t>
            </a:r>
            <a:br>
              <a:rPr lang="nl-NL" dirty="0"/>
            </a:br>
            <a:r>
              <a:rPr lang="nl-NL" dirty="0"/>
              <a:t>werk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F48AFC8-28DF-4F6D-A891-CB397B3E447B}"/>
              </a:ext>
            </a:extLst>
          </p:cNvPr>
          <p:cNvSpPr txBox="1"/>
          <p:nvPr userDrawn="1"/>
        </p:nvSpPr>
        <p:spPr>
          <a:xfrm>
            <a:off x="515938" y="6291183"/>
            <a:ext cx="336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www.caop.nl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4C66247D-0F12-4B3B-BC85-EDA151F339C4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bg1"/>
          </a:solidFill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2EFE3E-7B1B-49B6-A15F-FF7CD4B21753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A07EEED5-877C-4790-95D0-03BCC1FBB4DD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8637FC9-C931-4DC9-9285-D3D76DA1B6DE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41EEFEB-CB3B-4930-8A6D-70228F2E561B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7BDDE81E-1FA5-4E28-BC23-BF76FE04012B}"/>
              </a:ext>
            </a:extLst>
          </p:cNvPr>
          <p:cNvSpPr txBox="1"/>
          <p:nvPr userDrawn="1"/>
        </p:nvSpPr>
        <p:spPr>
          <a:xfrm>
            <a:off x="6096000" y="6291183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Lange Voorhout 13</a:t>
            </a:r>
            <a:endParaRPr lang="nl-NL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BB7AD55-B061-4FDE-BDC1-26378A3A815E}"/>
              </a:ext>
            </a:extLst>
          </p:cNvPr>
          <p:cNvSpPr txBox="1"/>
          <p:nvPr userDrawn="1"/>
        </p:nvSpPr>
        <p:spPr>
          <a:xfrm>
            <a:off x="8867775" y="6291183"/>
            <a:ext cx="28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2514 EA Den Haag</a:t>
            </a:r>
            <a:endParaRPr lang="nl-NL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975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8940800" cy="9906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2438400" y="1524000"/>
            <a:ext cx="4368800" cy="45720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010400" y="1524000"/>
            <a:ext cx="436880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3200" y="6477000"/>
            <a:ext cx="1524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z="1400" smtClean="0"/>
              <a:t>Van gelijk hebben naar gelijk krijgen</a:t>
            </a:r>
            <a:endParaRPr lang="en-US" altLang="nl-NL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72800" y="6477000"/>
            <a:ext cx="812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0C17-EEEF-48A8-96C1-F7B6EA91821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8534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57253-5F31-411A-AFD9-DBDB33489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Wanneer mensen</a:t>
            </a:r>
            <a:br>
              <a:rPr lang="nl-NL" dirty="0"/>
            </a:br>
            <a:r>
              <a:rPr lang="nl-NL" dirty="0"/>
              <a:t>hun werk als betekenisvol</a:t>
            </a:r>
            <a:br>
              <a:rPr lang="nl-NL" dirty="0"/>
            </a:br>
            <a:r>
              <a:rPr lang="nl-NL" dirty="0"/>
              <a:t>ervaren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78B7BE-0AA1-4628-ACCB-A6777328AB0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 err="1"/>
              <a:t>nimint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omnis</a:t>
            </a:r>
            <a:r>
              <a:rPr lang="nl-NL" dirty="0"/>
              <a:t> </a:t>
            </a:r>
            <a:r>
              <a:rPr lang="nl-NL" dirty="0" err="1"/>
              <a:t>molum</a:t>
            </a:r>
            <a:r>
              <a:rPr lang="nl-NL" dirty="0"/>
              <a:t> se </a:t>
            </a:r>
            <a:r>
              <a:rPr lang="nl-NL" dirty="0" err="1"/>
              <a:t>nulparupta</a:t>
            </a:r>
            <a:r>
              <a:rPr lang="nl-NL" dirty="0"/>
              <a:t> </a:t>
            </a:r>
            <a:r>
              <a:rPr lang="nl-NL" dirty="0" err="1"/>
              <a:t>velent</a:t>
            </a:r>
            <a:endParaRPr lang="nl-NL" dirty="0"/>
          </a:p>
          <a:p>
            <a:pPr lvl="0"/>
            <a:r>
              <a:rPr lang="nl-NL" dirty="0" err="1"/>
              <a:t>velesequam</a:t>
            </a:r>
            <a:r>
              <a:rPr lang="nl-NL" dirty="0"/>
              <a:t> </a:t>
            </a:r>
            <a:r>
              <a:rPr lang="nl-NL" dirty="0" err="1"/>
              <a:t>nesed</a:t>
            </a:r>
            <a:r>
              <a:rPr lang="nl-NL" dirty="0"/>
              <a:t> </a:t>
            </a:r>
            <a:r>
              <a:rPr lang="nl-NL" dirty="0" err="1"/>
              <a:t>molorep</a:t>
            </a:r>
            <a:r>
              <a:rPr lang="nl-NL" dirty="0"/>
              <a:t> </a:t>
            </a:r>
            <a:r>
              <a:rPr lang="nl-NL" dirty="0" err="1"/>
              <a:t>udipsap</a:t>
            </a:r>
            <a:endParaRPr lang="nl-NL" dirty="0"/>
          </a:p>
          <a:p>
            <a:pPr lvl="0"/>
            <a:r>
              <a:rPr lang="nl-NL" dirty="0" err="1"/>
              <a:t>icabore</a:t>
            </a:r>
            <a:r>
              <a:rPr lang="nl-NL" dirty="0"/>
              <a:t> </a:t>
            </a:r>
            <a:r>
              <a:rPr lang="nl-NL" dirty="0" err="1"/>
              <a:t>volestibus</a:t>
            </a:r>
            <a:r>
              <a:rPr lang="nl-NL" dirty="0"/>
              <a:t> dis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dolori</a:t>
            </a:r>
            <a:r>
              <a:rPr lang="nl-NL" dirty="0"/>
              <a:t> ut </a:t>
            </a:r>
            <a:r>
              <a:rPr lang="nl-NL" dirty="0" err="1"/>
              <a:t>modio</a:t>
            </a:r>
            <a:r>
              <a:rPr lang="nl-NL" dirty="0"/>
              <a:t>.</a:t>
            </a:r>
          </a:p>
          <a:p>
            <a:pPr lvl="0"/>
            <a:r>
              <a:rPr lang="nl-NL" dirty="0" err="1"/>
              <a:t>Nem</a:t>
            </a:r>
            <a:r>
              <a:rPr lang="nl-NL" dirty="0"/>
              <a:t> </a:t>
            </a:r>
            <a:r>
              <a:rPr lang="nl-NL" dirty="0" err="1"/>
              <a:t>rero</a:t>
            </a:r>
            <a:r>
              <a:rPr lang="nl-NL" dirty="0"/>
              <a:t> </a:t>
            </a:r>
            <a:r>
              <a:rPr lang="nl-NL" dirty="0" err="1"/>
              <a:t>expedis</a:t>
            </a:r>
            <a:r>
              <a:rPr lang="nl-NL" dirty="0"/>
              <a:t> </a:t>
            </a:r>
            <a:r>
              <a:rPr lang="nl-NL" dirty="0" err="1"/>
              <a:t>eum</a:t>
            </a:r>
            <a:r>
              <a:rPr lang="nl-NL" dirty="0"/>
              <a:t>, </a:t>
            </a:r>
            <a:r>
              <a:rPr lang="nl-NL" dirty="0" err="1"/>
              <a:t>officiminci</a:t>
            </a:r>
            <a:r>
              <a:rPr lang="nl-NL" dirty="0"/>
              <a:t> </a:t>
            </a:r>
            <a:r>
              <a:rPr lang="nl-NL" dirty="0" err="1"/>
              <a:t>repe</a:t>
            </a:r>
            <a:endParaRPr lang="nl-NL" dirty="0"/>
          </a:p>
          <a:p>
            <a:pPr lvl="0"/>
            <a:r>
              <a:rPr lang="nl-NL" dirty="0" err="1"/>
              <a:t>parcimi</a:t>
            </a:r>
            <a:r>
              <a:rPr lang="nl-NL" dirty="0"/>
              <a:t>, </a:t>
            </a:r>
            <a:r>
              <a:rPr lang="nl-NL" dirty="0" err="1"/>
              <a:t>ommo</a:t>
            </a:r>
            <a:r>
              <a:rPr lang="nl-NL" dirty="0"/>
              <a:t> </a:t>
            </a:r>
            <a:r>
              <a:rPr lang="nl-NL" dirty="0" err="1"/>
              <a:t>volesti</a:t>
            </a:r>
            <a:r>
              <a:rPr lang="nl-NL" dirty="0"/>
              <a:t> </a:t>
            </a:r>
            <a:r>
              <a:rPr lang="nl-NL" dirty="0" err="1"/>
              <a:t>andici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quis</a:t>
            </a:r>
            <a:endParaRPr lang="nl-NL" dirty="0"/>
          </a:p>
          <a:p>
            <a:pPr lvl="0"/>
            <a:r>
              <a:rPr lang="nl-NL" dirty="0" err="1"/>
              <a:t>praepra</a:t>
            </a:r>
            <a:r>
              <a:rPr lang="nl-NL" dirty="0"/>
              <a:t> </a:t>
            </a:r>
            <a:r>
              <a:rPr lang="nl-NL" dirty="0" err="1"/>
              <a:t>doluptatem</a:t>
            </a:r>
            <a:r>
              <a:rPr lang="nl-NL" dirty="0"/>
              <a:t> rep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4CF8F-0746-4F65-8DB3-A5F2B0A8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46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7188"/>
            <a:ext cx="9097454" cy="339794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600"/>
            </a:lvl1pPr>
          </a:lstStyle>
          <a:p>
            <a:r>
              <a:rPr lang="nl-NL" dirty="0"/>
              <a:t>Samen werken </a:t>
            </a:r>
            <a:br>
              <a:rPr lang="nl-NL" dirty="0"/>
            </a:br>
            <a:r>
              <a:rPr lang="nl-NL" dirty="0"/>
              <a:t>aan betekenisvol </a:t>
            </a:r>
            <a:br>
              <a:rPr lang="nl-NL" dirty="0"/>
            </a:br>
            <a:r>
              <a:rPr lang="nl-NL" dirty="0"/>
              <a:t>werk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49C28C-1B06-4A79-B880-6F125756DB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023360"/>
            <a:ext cx="9097454" cy="1608184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/ locatie / subtitel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F48AFC8-28DF-4F6D-A891-CB397B3E447B}"/>
              </a:ext>
            </a:extLst>
          </p:cNvPr>
          <p:cNvSpPr txBox="1"/>
          <p:nvPr userDrawn="1"/>
        </p:nvSpPr>
        <p:spPr>
          <a:xfrm>
            <a:off x="515938" y="6291183"/>
            <a:ext cx="336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j-lt"/>
              </a:rPr>
              <a:t>www.caop.nl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5D447A-32BE-4D46-B4FD-6D296C100325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tx1"/>
          </a:solidFill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FD0C9A8-B189-4297-900B-D296266369E7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3EC7CA8-D7C9-4A4C-B2D0-E34A70D74930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9A311BBD-5647-4871-9EB9-DF008B23B1C4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3993DF44-B1C6-49B7-BCFA-D3EDBAC9FD20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AB032648-D8C5-448A-8746-5B6BB400C11B}"/>
              </a:ext>
            </a:extLst>
          </p:cNvPr>
          <p:cNvSpPr txBox="1"/>
          <p:nvPr userDrawn="1"/>
        </p:nvSpPr>
        <p:spPr>
          <a:xfrm>
            <a:off x="514351" y="6882872"/>
            <a:ext cx="889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dirty="0">
                <a:solidFill>
                  <a:schemeClr val="accent4"/>
                </a:solidFill>
                <a:latin typeface="+mj-lt"/>
              </a:rPr>
              <a:t>Format subtitel “datum / locatie / subtitel”</a:t>
            </a:r>
          </a:p>
        </p:txBody>
      </p:sp>
    </p:spTree>
    <p:extLst>
      <p:ext uri="{BB962C8B-B14F-4D97-AF65-F5344CB8AC3E}">
        <p14:creationId xmlns:p14="http://schemas.microsoft.com/office/powerpoint/2010/main" val="377226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7188"/>
            <a:ext cx="9097454" cy="339794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Samen werken </a:t>
            </a:r>
            <a:br>
              <a:rPr lang="nl-NL" dirty="0"/>
            </a:br>
            <a:r>
              <a:rPr lang="nl-NL" dirty="0"/>
              <a:t>aan betekenisvol </a:t>
            </a:r>
            <a:br>
              <a:rPr lang="nl-NL" dirty="0"/>
            </a:br>
            <a:r>
              <a:rPr lang="nl-NL" dirty="0"/>
              <a:t>werk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49C28C-1B06-4A79-B880-6F125756DB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023360"/>
            <a:ext cx="9097454" cy="1608184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 / locatie / subtitel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F48AFC8-28DF-4F6D-A891-CB397B3E447B}"/>
              </a:ext>
            </a:extLst>
          </p:cNvPr>
          <p:cNvSpPr txBox="1"/>
          <p:nvPr userDrawn="1"/>
        </p:nvSpPr>
        <p:spPr>
          <a:xfrm>
            <a:off x="515938" y="6291183"/>
            <a:ext cx="336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2"/>
                </a:solidFill>
                <a:latin typeface="+mj-lt"/>
              </a:rPr>
              <a:t>www.caop.nl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6D6FB152-C9A1-47C3-85A4-13336EE1F094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40305537-C58A-4F51-8937-360B6A60CA9C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solidFill>
              <a:schemeClr val="bg1"/>
            </a:solidFill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4D041DD0-D336-4C36-AEE2-7432C7896211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solidFill>
              <a:schemeClr val="bg1"/>
            </a:solidFill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971BF3C1-B9F0-417F-B203-F957D4603800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solidFill>
              <a:schemeClr val="bg1"/>
            </a:solidFill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2C0D8BE8-2A09-4F68-AE38-6D2567B7FD41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solidFill>
              <a:schemeClr val="bg1"/>
            </a:solidFill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9239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49157"/>
            <a:ext cx="5580062" cy="210597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nl-NL" dirty="0"/>
              <a:t>Mensen zijn</a:t>
            </a:r>
            <a:br>
              <a:rPr lang="nl-NL" dirty="0"/>
            </a:br>
            <a:r>
              <a:rPr lang="nl-NL" dirty="0"/>
              <a:t>het waard,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49C28C-1B06-4A79-B880-6F125756DB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4224" y="3755135"/>
            <a:ext cx="5543551" cy="2105978"/>
          </a:xfr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om gewaardeerd</a:t>
            </a:r>
          </a:p>
          <a:p>
            <a:r>
              <a:rPr lang="nl-NL" dirty="0"/>
              <a:t>te worden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5D447A-32BE-4D46-B4FD-6D296C100325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tx1"/>
          </a:solidFill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FD0C9A8-B189-4297-900B-D296266369E7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3EC7CA8-D7C9-4A4C-B2D0-E34A70D74930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9A311BBD-5647-4871-9EB9-DF008B23B1C4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3993DF44-B1C6-49B7-BCFA-D3EDBAC9FD20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6B280059-CD0B-4D31-B225-0F3A9FB0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0630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59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 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49157"/>
            <a:ext cx="5580062" cy="210597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Mensen zijn</a:t>
            </a:r>
            <a:br>
              <a:rPr lang="nl-NL" dirty="0"/>
            </a:br>
            <a:r>
              <a:rPr lang="nl-NL" dirty="0"/>
              <a:t>het waard,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49C28C-1B06-4A79-B880-6F125756DB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4224" y="3755135"/>
            <a:ext cx="5543551" cy="2105978"/>
          </a:xfr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om gewaardeerd</a:t>
            </a:r>
          </a:p>
          <a:p>
            <a:r>
              <a:rPr lang="nl-NL" dirty="0"/>
              <a:t>te worden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5D447A-32BE-4D46-B4FD-6D296C100325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tx1"/>
          </a:solidFill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FD0C9A8-B189-4297-900B-D296266369E7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3EC7CA8-D7C9-4A4C-B2D0-E34A70D74930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9A311BBD-5647-4871-9EB9-DF008B23B1C4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3993DF44-B1C6-49B7-BCFA-D3EDBAC9FD20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75FA3EBC-FFE4-4DD2-9246-A5CFB5794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0630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64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 quot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649157"/>
            <a:ext cx="5580062" cy="210597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Mensen zijn</a:t>
            </a:r>
            <a:br>
              <a:rPr lang="nl-NL" dirty="0"/>
            </a:br>
            <a:r>
              <a:rPr lang="nl-NL" dirty="0"/>
              <a:t>het waard,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49C28C-1B06-4A79-B880-6F125756DB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4224" y="3755135"/>
            <a:ext cx="5543551" cy="2105978"/>
          </a:xfrm>
        </p:spPr>
        <p:txBody>
          <a:bodyPr>
            <a:normAutofit/>
          </a:bodyPr>
          <a:lstStyle>
            <a:lvl1pPr marL="0" indent="0" algn="l">
              <a:buNone/>
              <a:defRPr sz="4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om gewaardeerd</a:t>
            </a:r>
          </a:p>
          <a:p>
            <a:r>
              <a:rPr lang="nl-NL" dirty="0"/>
              <a:t>te worden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5D447A-32BE-4D46-B4FD-6D296C100325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bg1"/>
          </a:solidFill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FD0C9A8-B189-4297-900B-D296266369E7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3EC7CA8-D7C9-4A4C-B2D0-E34A70D74930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9A311BBD-5647-4871-9EB9-DF008B23B1C4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3993DF44-B1C6-49B7-BCFA-D3EDBAC9FD20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75FA3EBC-FFE4-4DD2-9246-A5CFB5794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0630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86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D51668-6A78-424A-9594-A261486A7D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24225" y="1614488"/>
            <a:ext cx="8351838" cy="4479131"/>
          </a:xfrm>
          <a:solidFill>
            <a:schemeClr val="bg1">
              <a:lumMod val="95000"/>
            </a:schemeClr>
          </a:solidFill>
        </p:spPr>
        <p:txBody>
          <a:bodyPr tIns="252000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7188"/>
            <a:ext cx="5580062" cy="3397947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/>
            </a:lvl1pPr>
          </a:lstStyle>
          <a:p>
            <a:r>
              <a:rPr lang="nl-NL" dirty="0"/>
              <a:t>Mensen zijn</a:t>
            </a:r>
            <a:br>
              <a:rPr lang="nl-NL" dirty="0"/>
            </a:br>
            <a:r>
              <a:rPr lang="nl-NL" dirty="0"/>
              <a:t>het waard,</a:t>
            </a:r>
            <a:br>
              <a:rPr lang="nl-NL" dirty="0"/>
            </a:br>
            <a:r>
              <a:rPr lang="nl-NL" dirty="0"/>
              <a:t>om gewaardeerd</a:t>
            </a:r>
            <a:br>
              <a:rPr lang="nl-NL" dirty="0"/>
            </a:br>
            <a:r>
              <a:rPr lang="nl-NL" dirty="0"/>
              <a:t>te worden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5D447A-32BE-4D46-B4FD-6D296C100325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tx1"/>
          </a:solidFill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FD0C9A8-B189-4297-900B-D296266369E7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3EC7CA8-D7C9-4A4C-B2D0-E34A70D74930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9A311BBD-5647-4871-9EB9-DF008B23B1C4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3993DF44-B1C6-49B7-BCFA-D3EDBAC9FD20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6B280059-CD0B-4D31-B225-0F3A9FB0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0630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53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quote slide met beeld 1/2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D51668-6A78-424A-9594-A261486A7D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939" y="1614488"/>
            <a:ext cx="5580062" cy="4479131"/>
          </a:xfrm>
          <a:solidFill>
            <a:schemeClr val="bg1">
              <a:lumMod val="95000"/>
            </a:schemeClr>
          </a:solidFill>
        </p:spPr>
        <p:txBody>
          <a:bodyPr tIns="252000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DFF9E8-04A6-4C61-9085-DB9834B01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93681" y="1614488"/>
            <a:ext cx="5082382" cy="335415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/>
            </a:lvl1pPr>
          </a:lstStyle>
          <a:p>
            <a:r>
              <a:rPr lang="nl-NL" dirty="0"/>
              <a:t>Mensen zijn</a:t>
            </a:r>
            <a:br>
              <a:rPr lang="nl-NL" dirty="0"/>
            </a:br>
            <a:r>
              <a:rPr lang="nl-NL" dirty="0"/>
              <a:t>het waard,</a:t>
            </a:r>
            <a:br>
              <a:rPr lang="nl-NL" dirty="0"/>
            </a:br>
            <a:r>
              <a:rPr lang="nl-NL" dirty="0"/>
              <a:t>om gewaardeerd</a:t>
            </a:r>
            <a:br>
              <a:rPr lang="nl-NL" dirty="0"/>
            </a:br>
            <a:r>
              <a:rPr lang="nl-NL" dirty="0"/>
              <a:t>te worden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5D447A-32BE-4D46-B4FD-6D296C100325}"/>
              </a:ext>
            </a:extLst>
          </p:cNvPr>
          <p:cNvGrpSpPr/>
          <p:nvPr userDrawn="1"/>
        </p:nvGrpSpPr>
        <p:grpSpPr>
          <a:xfrm>
            <a:off x="9887712" y="226527"/>
            <a:ext cx="1783477" cy="1164620"/>
            <a:chOff x="9887712" y="226527"/>
            <a:chExt cx="1783477" cy="1164620"/>
          </a:xfrm>
          <a:solidFill>
            <a:schemeClr val="tx1"/>
          </a:solidFill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FD0C9A8-B189-4297-900B-D296266369E7}"/>
                </a:ext>
              </a:extLst>
            </p:cNvPr>
            <p:cNvSpPr/>
            <p:nvPr/>
          </p:nvSpPr>
          <p:spPr>
            <a:xfrm>
              <a:off x="10209810" y="400976"/>
              <a:ext cx="1106146" cy="828391"/>
            </a:xfrm>
            <a:custGeom>
              <a:avLst/>
              <a:gdLst>
                <a:gd name="connsiteX0" fmla="*/ 1109070 w 1106145"/>
                <a:gd name="connsiteY0" fmla="*/ 38009 h 828390"/>
                <a:gd name="connsiteX1" fmla="*/ 1109070 w 1106145"/>
                <a:gd name="connsiteY1" fmla="*/ 0 h 828390"/>
                <a:gd name="connsiteX2" fmla="*/ 0 w 1106145"/>
                <a:gd name="connsiteY2" fmla="*/ 391780 h 828390"/>
                <a:gd name="connsiteX3" fmla="*/ 0 w 1106145"/>
                <a:gd name="connsiteY3" fmla="*/ 437585 h 828390"/>
                <a:gd name="connsiteX4" fmla="*/ 1109070 w 1106145"/>
                <a:gd name="connsiteY4" fmla="*/ 829365 h 828390"/>
                <a:gd name="connsiteX5" fmla="*/ 1109070 w 1106145"/>
                <a:gd name="connsiteY5" fmla="*/ 791357 h 828390"/>
                <a:gd name="connsiteX6" fmla="*/ 623242 w 1106145"/>
                <a:gd name="connsiteY6" fmla="*/ 619831 h 828390"/>
                <a:gd name="connsiteX7" fmla="*/ 623242 w 1106145"/>
                <a:gd name="connsiteY7" fmla="*/ 209534 h 828390"/>
                <a:gd name="connsiteX8" fmla="*/ 1109070 w 1106145"/>
                <a:gd name="connsiteY8" fmla="*/ 38009 h 828390"/>
                <a:gd name="connsiteX9" fmla="*/ 585234 w 1106145"/>
                <a:gd name="connsiteY9" fmla="*/ 606187 h 828390"/>
                <a:gd name="connsiteX10" fmla="*/ 42881 w 1106145"/>
                <a:gd name="connsiteY10" fmla="*/ 414683 h 828390"/>
                <a:gd name="connsiteX11" fmla="*/ 585234 w 1106145"/>
                <a:gd name="connsiteY11" fmla="*/ 223178 h 828390"/>
                <a:gd name="connsiteX12" fmla="*/ 585234 w 1106145"/>
                <a:gd name="connsiteY12" fmla="*/ 606187 h 82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6145" h="828390">
                  <a:moveTo>
                    <a:pt x="1109070" y="38009"/>
                  </a:moveTo>
                  <a:lnTo>
                    <a:pt x="1109070" y="0"/>
                  </a:lnTo>
                  <a:lnTo>
                    <a:pt x="0" y="391780"/>
                  </a:lnTo>
                  <a:lnTo>
                    <a:pt x="0" y="437585"/>
                  </a:lnTo>
                  <a:lnTo>
                    <a:pt x="1109070" y="829365"/>
                  </a:lnTo>
                  <a:lnTo>
                    <a:pt x="1109070" y="791357"/>
                  </a:lnTo>
                  <a:lnTo>
                    <a:pt x="623242" y="619831"/>
                  </a:lnTo>
                  <a:lnTo>
                    <a:pt x="623242" y="209534"/>
                  </a:lnTo>
                  <a:lnTo>
                    <a:pt x="1109070" y="38009"/>
                  </a:lnTo>
                  <a:close/>
                  <a:moveTo>
                    <a:pt x="585234" y="606187"/>
                  </a:moveTo>
                  <a:lnTo>
                    <a:pt x="42881" y="414683"/>
                  </a:lnTo>
                  <a:lnTo>
                    <a:pt x="585234" y="223178"/>
                  </a:lnTo>
                  <a:lnTo>
                    <a:pt x="585234" y="606187"/>
                  </a:lnTo>
                  <a:close/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3EC7CA8-D7C9-4A4C-B2D0-E34A70D74930}"/>
                </a:ext>
              </a:extLst>
            </p:cNvPr>
            <p:cNvSpPr/>
            <p:nvPr/>
          </p:nvSpPr>
          <p:spPr>
            <a:xfrm>
              <a:off x="9887712" y="654366"/>
              <a:ext cx="233899" cy="316738"/>
            </a:xfrm>
            <a:custGeom>
              <a:avLst/>
              <a:gdLst>
                <a:gd name="connsiteX0" fmla="*/ 205149 w 233898"/>
                <a:gd name="connsiteY0" fmla="*/ 287500 h 316737"/>
                <a:gd name="connsiteX1" fmla="*/ 122310 w 233898"/>
                <a:gd name="connsiteY1" fmla="*/ 320636 h 316737"/>
                <a:gd name="connsiteX2" fmla="*/ 38983 w 233898"/>
                <a:gd name="connsiteY2" fmla="*/ 287500 h 316737"/>
                <a:gd name="connsiteX3" fmla="*/ 0 w 233898"/>
                <a:gd name="connsiteY3" fmla="*/ 160318 h 316737"/>
                <a:gd name="connsiteX4" fmla="*/ 38496 w 233898"/>
                <a:gd name="connsiteY4" fmla="*/ 33136 h 316737"/>
                <a:gd name="connsiteX5" fmla="*/ 121822 w 233898"/>
                <a:gd name="connsiteY5" fmla="*/ 0 h 316737"/>
                <a:gd name="connsiteX6" fmla="*/ 204174 w 233898"/>
                <a:gd name="connsiteY6" fmla="*/ 31674 h 316737"/>
                <a:gd name="connsiteX7" fmla="*/ 234873 w 233898"/>
                <a:gd name="connsiteY7" fmla="*/ 102331 h 316737"/>
                <a:gd name="connsiteX8" fmla="*/ 194916 w 233898"/>
                <a:gd name="connsiteY8" fmla="*/ 102331 h 316737"/>
                <a:gd name="connsiteX9" fmla="*/ 177860 w 233898"/>
                <a:gd name="connsiteY9" fmla="*/ 59449 h 316737"/>
                <a:gd name="connsiteX10" fmla="*/ 122310 w 233898"/>
                <a:gd name="connsiteY10" fmla="*/ 37034 h 316737"/>
                <a:gd name="connsiteX11" fmla="*/ 66271 w 233898"/>
                <a:gd name="connsiteY11" fmla="*/ 60424 h 316737"/>
                <a:gd name="connsiteX12" fmla="*/ 39958 w 233898"/>
                <a:gd name="connsiteY12" fmla="*/ 160318 h 316737"/>
                <a:gd name="connsiteX13" fmla="*/ 66271 w 233898"/>
                <a:gd name="connsiteY13" fmla="*/ 260212 h 316737"/>
                <a:gd name="connsiteX14" fmla="*/ 122310 w 233898"/>
                <a:gd name="connsiteY14" fmla="*/ 283602 h 316737"/>
                <a:gd name="connsiteX15" fmla="*/ 178348 w 233898"/>
                <a:gd name="connsiteY15" fmla="*/ 260212 h 316737"/>
                <a:gd name="connsiteX16" fmla="*/ 195403 w 233898"/>
                <a:gd name="connsiteY16" fmla="*/ 215869 h 316737"/>
                <a:gd name="connsiteX17" fmla="*/ 235361 w 233898"/>
                <a:gd name="connsiteY17" fmla="*/ 215869 h 316737"/>
                <a:gd name="connsiteX18" fmla="*/ 205149 w 233898"/>
                <a:gd name="connsiteY18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898" h="316737">
                  <a:moveTo>
                    <a:pt x="205149" y="287500"/>
                  </a:moveTo>
                  <a:cubicBezTo>
                    <a:pt x="186632" y="306017"/>
                    <a:pt x="155932" y="320636"/>
                    <a:pt x="122310" y="320636"/>
                  </a:cubicBezTo>
                  <a:cubicBezTo>
                    <a:pt x="91610" y="320636"/>
                    <a:pt x="60911" y="309428"/>
                    <a:pt x="38983" y="287500"/>
                  </a:cubicBezTo>
                  <a:cubicBezTo>
                    <a:pt x="5360" y="254852"/>
                    <a:pt x="0" y="209534"/>
                    <a:pt x="0" y="160318"/>
                  </a:cubicBezTo>
                  <a:cubicBezTo>
                    <a:pt x="0" y="111102"/>
                    <a:pt x="5360" y="65784"/>
                    <a:pt x="38496" y="33136"/>
                  </a:cubicBezTo>
                  <a:cubicBezTo>
                    <a:pt x="60911" y="11208"/>
                    <a:pt x="91123" y="0"/>
                    <a:pt x="121822" y="0"/>
                  </a:cubicBezTo>
                  <a:cubicBezTo>
                    <a:pt x="155445" y="0"/>
                    <a:pt x="185170" y="13157"/>
                    <a:pt x="204174" y="31674"/>
                  </a:cubicBezTo>
                  <a:cubicBezTo>
                    <a:pt x="222204" y="50191"/>
                    <a:pt x="233411" y="73581"/>
                    <a:pt x="234873" y="102331"/>
                  </a:cubicBezTo>
                  <a:lnTo>
                    <a:pt x="194916" y="102331"/>
                  </a:lnTo>
                  <a:cubicBezTo>
                    <a:pt x="194428" y="85276"/>
                    <a:pt x="188093" y="70657"/>
                    <a:pt x="177860" y="59449"/>
                  </a:cubicBezTo>
                  <a:cubicBezTo>
                    <a:pt x="165678" y="45805"/>
                    <a:pt x="145699" y="37034"/>
                    <a:pt x="122310" y="37034"/>
                  </a:cubicBezTo>
                  <a:cubicBezTo>
                    <a:pt x="101356" y="37034"/>
                    <a:pt x="80890" y="45318"/>
                    <a:pt x="66271" y="60424"/>
                  </a:cubicBezTo>
                  <a:cubicBezTo>
                    <a:pt x="40932" y="86737"/>
                    <a:pt x="39958" y="128157"/>
                    <a:pt x="39958" y="160318"/>
                  </a:cubicBezTo>
                  <a:cubicBezTo>
                    <a:pt x="39958" y="192479"/>
                    <a:pt x="40932" y="234386"/>
                    <a:pt x="66271" y="260212"/>
                  </a:cubicBezTo>
                  <a:cubicBezTo>
                    <a:pt x="80890" y="275318"/>
                    <a:pt x="101356" y="283602"/>
                    <a:pt x="122310" y="283602"/>
                  </a:cubicBezTo>
                  <a:cubicBezTo>
                    <a:pt x="145699" y="283602"/>
                    <a:pt x="166165" y="273369"/>
                    <a:pt x="178348" y="260212"/>
                  </a:cubicBezTo>
                  <a:cubicBezTo>
                    <a:pt x="188581" y="249005"/>
                    <a:pt x="194916" y="232924"/>
                    <a:pt x="195403" y="215869"/>
                  </a:cubicBezTo>
                  <a:lnTo>
                    <a:pt x="235361" y="215869"/>
                  </a:lnTo>
                  <a:cubicBezTo>
                    <a:pt x="233899" y="244619"/>
                    <a:pt x="222691" y="268983"/>
                    <a:pt x="205149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9A311BBD-5647-4871-9EB9-DF008B23B1C4}"/>
                </a:ext>
              </a:extLst>
            </p:cNvPr>
            <p:cNvSpPr/>
            <p:nvPr/>
          </p:nvSpPr>
          <p:spPr>
            <a:xfrm>
              <a:off x="11427545" y="226527"/>
              <a:ext cx="243644" cy="316738"/>
            </a:xfrm>
            <a:custGeom>
              <a:avLst/>
              <a:gdLst>
                <a:gd name="connsiteX0" fmla="*/ 179322 w 243644"/>
                <a:gd name="connsiteY0" fmla="*/ 60424 h 316737"/>
                <a:gd name="connsiteX1" fmla="*/ 123284 w 243644"/>
                <a:gd name="connsiteY1" fmla="*/ 37521 h 316737"/>
                <a:gd name="connsiteX2" fmla="*/ 67246 w 243644"/>
                <a:gd name="connsiteY2" fmla="*/ 60424 h 316737"/>
                <a:gd name="connsiteX3" fmla="*/ 40932 w 243644"/>
                <a:gd name="connsiteY3" fmla="*/ 160318 h 316737"/>
                <a:gd name="connsiteX4" fmla="*/ 67246 w 243644"/>
                <a:gd name="connsiteY4" fmla="*/ 260212 h 316737"/>
                <a:gd name="connsiteX5" fmla="*/ 123284 w 243644"/>
                <a:gd name="connsiteY5" fmla="*/ 283115 h 316737"/>
                <a:gd name="connsiteX6" fmla="*/ 179322 w 243644"/>
                <a:gd name="connsiteY6" fmla="*/ 260212 h 316737"/>
                <a:gd name="connsiteX7" fmla="*/ 205636 w 243644"/>
                <a:gd name="connsiteY7" fmla="*/ 160318 h 316737"/>
                <a:gd name="connsiteX8" fmla="*/ 179322 w 243644"/>
                <a:gd name="connsiteY8" fmla="*/ 60424 h 316737"/>
                <a:gd name="connsiteX9" fmla="*/ 206123 w 243644"/>
                <a:gd name="connsiteY9" fmla="*/ 287500 h 316737"/>
                <a:gd name="connsiteX10" fmla="*/ 122797 w 243644"/>
                <a:gd name="connsiteY10" fmla="*/ 320636 h 316737"/>
                <a:gd name="connsiteX11" fmla="*/ 39470 w 243644"/>
                <a:gd name="connsiteY11" fmla="*/ 287500 h 316737"/>
                <a:gd name="connsiteX12" fmla="*/ 0 w 243644"/>
                <a:gd name="connsiteY12" fmla="*/ 160318 h 316737"/>
                <a:gd name="connsiteX13" fmla="*/ 39470 w 243644"/>
                <a:gd name="connsiteY13" fmla="*/ 33136 h 316737"/>
                <a:gd name="connsiteX14" fmla="*/ 122797 w 243644"/>
                <a:gd name="connsiteY14" fmla="*/ 0 h 316737"/>
                <a:gd name="connsiteX15" fmla="*/ 206123 w 243644"/>
                <a:gd name="connsiteY15" fmla="*/ 33136 h 316737"/>
                <a:gd name="connsiteX16" fmla="*/ 245594 w 243644"/>
                <a:gd name="connsiteY16" fmla="*/ 160318 h 316737"/>
                <a:gd name="connsiteX17" fmla="*/ 206123 w 243644"/>
                <a:gd name="connsiteY17" fmla="*/ 287500 h 3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644" h="316737">
                  <a:moveTo>
                    <a:pt x="179322" y="60424"/>
                  </a:moveTo>
                  <a:cubicBezTo>
                    <a:pt x="164704" y="45318"/>
                    <a:pt x="144238" y="37521"/>
                    <a:pt x="123284" y="37521"/>
                  </a:cubicBezTo>
                  <a:cubicBezTo>
                    <a:pt x="102331" y="37521"/>
                    <a:pt x="81864" y="45318"/>
                    <a:pt x="67246" y="60424"/>
                  </a:cubicBezTo>
                  <a:cubicBezTo>
                    <a:pt x="41907" y="86737"/>
                    <a:pt x="40932" y="128157"/>
                    <a:pt x="40932" y="160318"/>
                  </a:cubicBezTo>
                  <a:cubicBezTo>
                    <a:pt x="40932" y="192479"/>
                    <a:pt x="42394" y="234386"/>
                    <a:pt x="67246" y="260212"/>
                  </a:cubicBezTo>
                  <a:cubicBezTo>
                    <a:pt x="81864" y="275318"/>
                    <a:pt x="102331" y="283115"/>
                    <a:pt x="123284" y="283115"/>
                  </a:cubicBezTo>
                  <a:cubicBezTo>
                    <a:pt x="144238" y="283115"/>
                    <a:pt x="164704" y="275318"/>
                    <a:pt x="179322" y="260212"/>
                  </a:cubicBezTo>
                  <a:cubicBezTo>
                    <a:pt x="204661" y="233899"/>
                    <a:pt x="205636" y="192479"/>
                    <a:pt x="205636" y="160318"/>
                  </a:cubicBezTo>
                  <a:cubicBezTo>
                    <a:pt x="206123" y="128644"/>
                    <a:pt x="204661" y="86737"/>
                    <a:pt x="179322" y="60424"/>
                  </a:cubicBezTo>
                  <a:moveTo>
                    <a:pt x="206123" y="287500"/>
                  </a:moveTo>
                  <a:cubicBezTo>
                    <a:pt x="183708" y="309428"/>
                    <a:pt x="153983" y="320636"/>
                    <a:pt x="122797" y="320636"/>
                  </a:cubicBezTo>
                  <a:cubicBezTo>
                    <a:pt x="92098" y="320636"/>
                    <a:pt x="61886" y="309428"/>
                    <a:pt x="39470" y="287500"/>
                  </a:cubicBezTo>
                  <a:cubicBezTo>
                    <a:pt x="5848" y="254852"/>
                    <a:pt x="0" y="209534"/>
                    <a:pt x="0" y="160318"/>
                  </a:cubicBezTo>
                  <a:cubicBezTo>
                    <a:pt x="0" y="111102"/>
                    <a:pt x="6335" y="65784"/>
                    <a:pt x="39470" y="33136"/>
                  </a:cubicBezTo>
                  <a:cubicBezTo>
                    <a:pt x="61886" y="11208"/>
                    <a:pt x="91610" y="0"/>
                    <a:pt x="122797" y="0"/>
                  </a:cubicBezTo>
                  <a:cubicBezTo>
                    <a:pt x="153496" y="0"/>
                    <a:pt x="183708" y="11208"/>
                    <a:pt x="206123" y="33136"/>
                  </a:cubicBezTo>
                  <a:cubicBezTo>
                    <a:pt x="239746" y="65784"/>
                    <a:pt x="245594" y="111102"/>
                    <a:pt x="245594" y="160318"/>
                  </a:cubicBezTo>
                  <a:cubicBezTo>
                    <a:pt x="246081" y="210021"/>
                    <a:pt x="239746" y="254852"/>
                    <a:pt x="206123" y="287500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3993DF44-B1C6-49B7-BCFA-D3EDBAC9FD20}"/>
                </a:ext>
              </a:extLst>
            </p:cNvPr>
            <p:cNvSpPr/>
            <p:nvPr/>
          </p:nvSpPr>
          <p:spPr>
            <a:xfrm>
              <a:off x="11428519" y="1084155"/>
              <a:ext cx="214407" cy="306992"/>
            </a:xfrm>
            <a:custGeom>
              <a:avLst/>
              <a:gdLst>
                <a:gd name="connsiteX0" fmla="*/ 113051 w 214407"/>
                <a:gd name="connsiteY0" fmla="*/ 34598 h 306991"/>
                <a:gd name="connsiteX1" fmla="*/ 38008 w 214407"/>
                <a:gd name="connsiteY1" fmla="*/ 34598 h 306991"/>
                <a:gd name="connsiteX2" fmla="*/ 38008 w 214407"/>
                <a:gd name="connsiteY2" fmla="*/ 153009 h 306991"/>
                <a:gd name="connsiteX3" fmla="*/ 113051 w 214407"/>
                <a:gd name="connsiteY3" fmla="*/ 153009 h 306991"/>
                <a:gd name="connsiteX4" fmla="*/ 175424 w 214407"/>
                <a:gd name="connsiteY4" fmla="*/ 92585 h 306991"/>
                <a:gd name="connsiteX5" fmla="*/ 113051 w 214407"/>
                <a:gd name="connsiteY5" fmla="*/ 34598 h 306991"/>
                <a:gd name="connsiteX6" fmla="*/ 190043 w 214407"/>
                <a:gd name="connsiteY6" fmla="*/ 162754 h 306991"/>
                <a:gd name="connsiteX7" fmla="*/ 114513 w 214407"/>
                <a:gd name="connsiteY7" fmla="*/ 188581 h 306991"/>
                <a:gd name="connsiteX8" fmla="*/ 38496 w 214407"/>
                <a:gd name="connsiteY8" fmla="*/ 188581 h 306991"/>
                <a:gd name="connsiteX9" fmla="*/ 38496 w 214407"/>
                <a:gd name="connsiteY9" fmla="*/ 308454 h 306991"/>
                <a:gd name="connsiteX10" fmla="*/ 0 w 214407"/>
                <a:gd name="connsiteY10" fmla="*/ 308454 h 306991"/>
                <a:gd name="connsiteX11" fmla="*/ 0 w 214407"/>
                <a:gd name="connsiteY11" fmla="*/ 0 h 306991"/>
                <a:gd name="connsiteX12" fmla="*/ 114513 w 214407"/>
                <a:gd name="connsiteY12" fmla="*/ 0 h 306991"/>
                <a:gd name="connsiteX13" fmla="*/ 192966 w 214407"/>
                <a:gd name="connsiteY13" fmla="*/ 27776 h 306991"/>
                <a:gd name="connsiteX14" fmla="*/ 216356 w 214407"/>
                <a:gd name="connsiteY14" fmla="*/ 93072 h 306991"/>
                <a:gd name="connsiteX15" fmla="*/ 190043 w 214407"/>
                <a:gd name="connsiteY15" fmla="*/ 162754 h 30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407" h="306991">
                  <a:moveTo>
                    <a:pt x="113051" y="34598"/>
                  </a:moveTo>
                  <a:lnTo>
                    <a:pt x="38008" y="34598"/>
                  </a:lnTo>
                  <a:lnTo>
                    <a:pt x="38008" y="153009"/>
                  </a:lnTo>
                  <a:lnTo>
                    <a:pt x="113051" y="153009"/>
                  </a:lnTo>
                  <a:cubicBezTo>
                    <a:pt x="154470" y="153009"/>
                    <a:pt x="175424" y="134004"/>
                    <a:pt x="175424" y="92585"/>
                  </a:cubicBezTo>
                  <a:cubicBezTo>
                    <a:pt x="175911" y="53602"/>
                    <a:pt x="151547" y="34598"/>
                    <a:pt x="113051" y="34598"/>
                  </a:cubicBezTo>
                  <a:moveTo>
                    <a:pt x="190043" y="162754"/>
                  </a:moveTo>
                  <a:cubicBezTo>
                    <a:pt x="173475" y="179322"/>
                    <a:pt x="148136" y="188581"/>
                    <a:pt x="114513" y="188581"/>
                  </a:cubicBezTo>
                  <a:lnTo>
                    <a:pt x="38496" y="188581"/>
                  </a:lnTo>
                  <a:lnTo>
                    <a:pt x="38496" y="308454"/>
                  </a:lnTo>
                  <a:lnTo>
                    <a:pt x="0" y="308454"/>
                  </a:lnTo>
                  <a:lnTo>
                    <a:pt x="0" y="0"/>
                  </a:lnTo>
                  <a:lnTo>
                    <a:pt x="114513" y="0"/>
                  </a:lnTo>
                  <a:cubicBezTo>
                    <a:pt x="150572" y="0"/>
                    <a:pt x="176398" y="10233"/>
                    <a:pt x="192966" y="27776"/>
                  </a:cubicBezTo>
                  <a:cubicBezTo>
                    <a:pt x="207585" y="43856"/>
                    <a:pt x="216356" y="66271"/>
                    <a:pt x="216356" y="93072"/>
                  </a:cubicBezTo>
                  <a:cubicBezTo>
                    <a:pt x="215869" y="122797"/>
                    <a:pt x="206610" y="146187"/>
                    <a:pt x="190043" y="162754"/>
                  </a:cubicBezTo>
                </a:path>
              </a:pathLst>
            </a:custGeom>
            <a:grpFill/>
            <a:ln w="4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6B280059-CD0B-4D31-B225-0F3A9FB0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0630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6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865F4C-F246-4040-86EC-7476CC5C0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5580062" cy="1914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Wanneer mensen</a:t>
            </a:r>
            <a:br>
              <a:rPr lang="nl-NL" dirty="0"/>
            </a:br>
            <a:r>
              <a:rPr lang="nl-NL" dirty="0"/>
              <a:t>hun werk als betekenisvol</a:t>
            </a:r>
            <a:br>
              <a:rPr lang="nl-NL" dirty="0"/>
            </a:br>
            <a:r>
              <a:rPr lang="nl-NL" dirty="0"/>
              <a:t>ervaren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402EC6-90E9-499B-90BB-8DD0DB1D1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4224" y="2731007"/>
            <a:ext cx="5543551" cy="334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nimint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omnis</a:t>
            </a:r>
            <a:r>
              <a:rPr lang="nl-NL" dirty="0"/>
              <a:t> </a:t>
            </a:r>
            <a:r>
              <a:rPr lang="nl-NL" dirty="0" err="1"/>
              <a:t>molum</a:t>
            </a:r>
            <a:r>
              <a:rPr lang="nl-NL" dirty="0"/>
              <a:t> se </a:t>
            </a:r>
            <a:r>
              <a:rPr lang="nl-NL" dirty="0" err="1"/>
              <a:t>nulparupta</a:t>
            </a:r>
            <a:r>
              <a:rPr lang="nl-NL" dirty="0"/>
              <a:t> </a:t>
            </a:r>
            <a:r>
              <a:rPr lang="nl-NL" dirty="0" err="1"/>
              <a:t>velent</a:t>
            </a:r>
            <a:endParaRPr lang="nl-NL" dirty="0"/>
          </a:p>
          <a:p>
            <a:pPr lvl="0"/>
            <a:r>
              <a:rPr lang="nl-NL" dirty="0" err="1"/>
              <a:t>velesequam</a:t>
            </a:r>
            <a:r>
              <a:rPr lang="nl-NL" dirty="0"/>
              <a:t> </a:t>
            </a:r>
            <a:r>
              <a:rPr lang="nl-NL" dirty="0" err="1"/>
              <a:t>nesed</a:t>
            </a:r>
            <a:r>
              <a:rPr lang="nl-NL" dirty="0"/>
              <a:t> </a:t>
            </a:r>
            <a:r>
              <a:rPr lang="nl-NL" dirty="0" err="1"/>
              <a:t>molorep</a:t>
            </a:r>
            <a:r>
              <a:rPr lang="nl-NL" dirty="0"/>
              <a:t> </a:t>
            </a:r>
            <a:r>
              <a:rPr lang="nl-NL" dirty="0" err="1"/>
              <a:t>udipsap</a:t>
            </a:r>
            <a:endParaRPr lang="nl-NL" dirty="0"/>
          </a:p>
          <a:p>
            <a:pPr lvl="0"/>
            <a:r>
              <a:rPr lang="nl-NL" dirty="0" err="1"/>
              <a:t>icabore</a:t>
            </a:r>
            <a:r>
              <a:rPr lang="nl-NL" dirty="0"/>
              <a:t> </a:t>
            </a:r>
            <a:r>
              <a:rPr lang="nl-NL" dirty="0" err="1"/>
              <a:t>volestibus</a:t>
            </a:r>
            <a:r>
              <a:rPr lang="nl-NL" dirty="0"/>
              <a:t> dis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dolori</a:t>
            </a:r>
            <a:r>
              <a:rPr lang="nl-NL" dirty="0"/>
              <a:t> ut </a:t>
            </a:r>
            <a:r>
              <a:rPr lang="nl-NL" dirty="0" err="1"/>
              <a:t>modio</a:t>
            </a:r>
            <a:r>
              <a:rPr lang="nl-NL" dirty="0"/>
              <a:t>.</a:t>
            </a:r>
          </a:p>
          <a:p>
            <a:pPr lvl="0"/>
            <a:r>
              <a:rPr lang="nl-NL" dirty="0" err="1"/>
              <a:t>Nem</a:t>
            </a:r>
            <a:r>
              <a:rPr lang="nl-NL" dirty="0"/>
              <a:t> </a:t>
            </a:r>
            <a:r>
              <a:rPr lang="nl-NL" dirty="0" err="1"/>
              <a:t>rero</a:t>
            </a:r>
            <a:r>
              <a:rPr lang="nl-NL" dirty="0"/>
              <a:t> </a:t>
            </a:r>
            <a:r>
              <a:rPr lang="nl-NL" dirty="0" err="1"/>
              <a:t>expedis</a:t>
            </a:r>
            <a:r>
              <a:rPr lang="nl-NL" dirty="0"/>
              <a:t> </a:t>
            </a:r>
            <a:r>
              <a:rPr lang="nl-NL" dirty="0" err="1"/>
              <a:t>eum</a:t>
            </a:r>
            <a:r>
              <a:rPr lang="nl-NL" dirty="0"/>
              <a:t>, </a:t>
            </a:r>
            <a:r>
              <a:rPr lang="nl-NL" dirty="0" err="1"/>
              <a:t>officiminci</a:t>
            </a:r>
            <a:r>
              <a:rPr lang="nl-NL" dirty="0"/>
              <a:t> </a:t>
            </a:r>
            <a:r>
              <a:rPr lang="nl-NL" dirty="0" err="1"/>
              <a:t>repe</a:t>
            </a:r>
            <a:endParaRPr lang="nl-NL" dirty="0"/>
          </a:p>
          <a:p>
            <a:pPr lvl="0"/>
            <a:r>
              <a:rPr lang="nl-NL" dirty="0" err="1"/>
              <a:t>parcimi</a:t>
            </a:r>
            <a:r>
              <a:rPr lang="nl-NL" dirty="0"/>
              <a:t>, </a:t>
            </a:r>
            <a:r>
              <a:rPr lang="nl-NL" dirty="0" err="1"/>
              <a:t>ommo</a:t>
            </a:r>
            <a:r>
              <a:rPr lang="nl-NL" dirty="0"/>
              <a:t> </a:t>
            </a:r>
            <a:r>
              <a:rPr lang="nl-NL" dirty="0" err="1"/>
              <a:t>volesti</a:t>
            </a:r>
            <a:r>
              <a:rPr lang="nl-NL" dirty="0"/>
              <a:t> </a:t>
            </a:r>
            <a:r>
              <a:rPr lang="nl-NL" dirty="0" err="1"/>
              <a:t>andici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quis</a:t>
            </a:r>
            <a:endParaRPr lang="nl-NL" dirty="0"/>
          </a:p>
          <a:p>
            <a:pPr lvl="0"/>
            <a:r>
              <a:rPr lang="nl-NL" dirty="0" err="1"/>
              <a:t>praepra</a:t>
            </a:r>
            <a:r>
              <a:rPr lang="nl-NL" dirty="0"/>
              <a:t> </a:t>
            </a:r>
            <a:r>
              <a:rPr lang="nl-NL" dirty="0" err="1"/>
              <a:t>doluptatem</a:t>
            </a:r>
            <a:r>
              <a:rPr lang="nl-NL" dirty="0"/>
              <a:t> rep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51FA54-51B7-4ABF-B09A-2AFAEFF87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327774"/>
            <a:ext cx="5580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smtClean="0"/>
              <a:t>Van gelijk hebben naar gelijk krijgen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766A170-59E4-40F2-9068-0B06C445AF1A}"/>
              </a:ext>
            </a:extLst>
          </p:cNvPr>
          <p:cNvSpPr txBox="1"/>
          <p:nvPr/>
        </p:nvSpPr>
        <p:spPr>
          <a:xfrm>
            <a:off x="514351" y="6882872"/>
            <a:ext cx="8893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400" dirty="0">
                <a:solidFill>
                  <a:schemeClr val="accent4"/>
                </a:solidFill>
                <a:latin typeface="+mj-lt"/>
              </a:rPr>
              <a:t>Verander titel en datum in menu &gt; Invoegen &gt; Koptekst en voettekst. Gebruikt format “titel – datum”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0491820B-F0AC-4579-87ED-398AAEEC8381}"/>
              </a:ext>
            </a:extLst>
          </p:cNvPr>
          <p:cNvGrpSpPr/>
          <p:nvPr/>
        </p:nvGrpSpPr>
        <p:grpSpPr>
          <a:xfrm>
            <a:off x="10872424" y="6162837"/>
            <a:ext cx="801448" cy="523350"/>
            <a:chOff x="10872424" y="6162837"/>
            <a:chExt cx="801448" cy="523350"/>
          </a:xfrm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CAC8FB6-595F-49B4-8665-0ED0833CAE77}"/>
                </a:ext>
              </a:extLst>
            </p:cNvPr>
            <p:cNvSpPr/>
            <p:nvPr/>
          </p:nvSpPr>
          <p:spPr>
            <a:xfrm>
              <a:off x="11017166" y="6241230"/>
              <a:ext cx="497073" cy="372257"/>
            </a:xfrm>
            <a:custGeom>
              <a:avLst/>
              <a:gdLst>
                <a:gd name="connsiteX0" fmla="*/ 498387 w 497073"/>
                <a:gd name="connsiteY0" fmla="*/ 17080 h 372257"/>
                <a:gd name="connsiteX1" fmla="*/ 498387 w 497073"/>
                <a:gd name="connsiteY1" fmla="*/ 0 h 372257"/>
                <a:gd name="connsiteX2" fmla="*/ 0 w 497073"/>
                <a:gd name="connsiteY2" fmla="*/ 176056 h 372257"/>
                <a:gd name="connsiteX3" fmla="*/ 0 w 497073"/>
                <a:gd name="connsiteY3" fmla="*/ 196639 h 372257"/>
                <a:gd name="connsiteX4" fmla="*/ 498387 w 497073"/>
                <a:gd name="connsiteY4" fmla="*/ 372695 h 372257"/>
                <a:gd name="connsiteX5" fmla="*/ 498387 w 497073"/>
                <a:gd name="connsiteY5" fmla="*/ 355615 h 372257"/>
                <a:gd name="connsiteX6" fmla="*/ 280069 w 497073"/>
                <a:gd name="connsiteY6" fmla="*/ 278536 h 372257"/>
                <a:gd name="connsiteX7" fmla="*/ 280069 w 497073"/>
                <a:gd name="connsiteY7" fmla="*/ 94159 h 372257"/>
                <a:gd name="connsiteX8" fmla="*/ 498387 w 497073"/>
                <a:gd name="connsiteY8" fmla="*/ 17080 h 372257"/>
                <a:gd name="connsiteX9" fmla="*/ 262989 w 497073"/>
                <a:gd name="connsiteY9" fmla="*/ 272405 h 372257"/>
                <a:gd name="connsiteX10" fmla="*/ 19270 w 497073"/>
                <a:gd name="connsiteY10" fmla="*/ 186348 h 372257"/>
                <a:gd name="connsiteX11" fmla="*/ 262989 w 497073"/>
                <a:gd name="connsiteY11" fmla="*/ 100291 h 372257"/>
                <a:gd name="connsiteX12" fmla="*/ 262989 w 497073"/>
                <a:gd name="connsiteY12" fmla="*/ 272405 h 3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073" h="372257">
                  <a:moveTo>
                    <a:pt x="498387" y="17080"/>
                  </a:moveTo>
                  <a:lnTo>
                    <a:pt x="498387" y="0"/>
                  </a:lnTo>
                  <a:lnTo>
                    <a:pt x="0" y="176056"/>
                  </a:lnTo>
                  <a:lnTo>
                    <a:pt x="0" y="196639"/>
                  </a:lnTo>
                  <a:lnTo>
                    <a:pt x="498387" y="372695"/>
                  </a:lnTo>
                  <a:lnTo>
                    <a:pt x="498387" y="355615"/>
                  </a:lnTo>
                  <a:lnTo>
                    <a:pt x="280069" y="278536"/>
                  </a:lnTo>
                  <a:lnTo>
                    <a:pt x="280069" y="94159"/>
                  </a:lnTo>
                  <a:lnTo>
                    <a:pt x="498387" y="17080"/>
                  </a:lnTo>
                  <a:close/>
                  <a:moveTo>
                    <a:pt x="262989" y="272405"/>
                  </a:moveTo>
                  <a:lnTo>
                    <a:pt x="19270" y="186348"/>
                  </a:lnTo>
                  <a:lnTo>
                    <a:pt x="262989" y="100291"/>
                  </a:lnTo>
                  <a:lnTo>
                    <a:pt x="262989" y="272405"/>
                  </a:lnTo>
                  <a:close/>
                </a:path>
              </a:pathLst>
            </a:custGeom>
            <a:solidFill>
              <a:srgbClr val="020203"/>
            </a:solidFill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3C4381AE-38E0-4929-84D5-0FF1E0FDBC36}"/>
                </a:ext>
              </a:extLst>
            </p:cNvPr>
            <p:cNvSpPr/>
            <p:nvPr/>
          </p:nvSpPr>
          <p:spPr>
            <a:xfrm>
              <a:off x="10872424" y="6355097"/>
              <a:ext cx="105108" cy="142334"/>
            </a:xfrm>
            <a:custGeom>
              <a:avLst/>
              <a:gdLst>
                <a:gd name="connsiteX0" fmla="*/ 92188 w 105107"/>
                <a:gd name="connsiteY0" fmla="*/ 129195 h 142333"/>
                <a:gd name="connsiteX1" fmla="*/ 54963 w 105107"/>
                <a:gd name="connsiteY1" fmla="*/ 144085 h 142333"/>
                <a:gd name="connsiteX2" fmla="*/ 17518 w 105107"/>
                <a:gd name="connsiteY2" fmla="*/ 129195 h 142333"/>
                <a:gd name="connsiteX3" fmla="*/ 0 w 105107"/>
                <a:gd name="connsiteY3" fmla="*/ 72043 h 142333"/>
                <a:gd name="connsiteX4" fmla="*/ 17299 w 105107"/>
                <a:gd name="connsiteY4" fmla="*/ 14890 h 142333"/>
                <a:gd name="connsiteX5" fmla="*/ 54744 w 105107"/>
                <a:gd name="connsiteY5" fmla="*/ 0 h 142333"/>
                <a:gd name="connsiteX6" fmla="*/ 91751 w 105107"/>
                <a:gd name="connsiteY6" fmla="*/ 14233 h 142333"/>
                <a:gd name="connsiteX7" fmla="*/ 105546 w 105107"/>
                <a:gd name="connsiteY7" fmla="*/ 45985 h 142333"/>
                <a:gd name="connsiteX8" fmla="*/ 87590 w 105107"/>
                <a:gd name="connsiteY8" fmla="*/ 45985 h 142333"/>
                <a:gd name="connsiteX9" fmla="*/ 79926 w 105107"/>
                <a:gd name="connsiteY9" fmla="*/ 26715 h 142333"/>
                <a:gd name="connsiteX10" fmla="*/ 54963 w 105107"/>
                <a:gd name="connsiteY10" fmla="*/ 16642 h 142333"/>
                <a:gd name="connsiteX11" fmla="*/ 29781 w 105107"/>
                <a:gd name="connsiteY11" fmla="*/ 27153 h 142333"/>
                <a:gd name="connsiteX12" fmla="*/ 17956 w 105107"/>
                <a:gd name="connsiteY12" fmla="*/ 72043 h 142333"/>
                <a:gd name="connsiteX13" fmla="*/ 29781 w 105107"/>
                <a:gd name="connsiteY13" fmla="*/ 116933 h 142333"/>
                <a:gd name="connsiteX14" fmla="*/ 54963 w 105107"/>
                <a:gd name="connsiteY14" fmla="*/ 127443 h 142333"/>
                <a:gd name="connsiteX15" fmla="*/ 80145 w 105107"/>
                <a:gd name="connsiteY15" fmla="*/ 116933 h 142333"/>
                <a:gd name="connsiteX16" fmla="*/ 87809 w 105107"/>
                <a:gd name="connsiteY16" fmla="*/ 97006 h 142333"/>
                <a:gd name="connsiteX17" fmla="*/ 105765 w 105107"/>
                <a:gd name="connsiteY17" fmla="*/ 97006 h 142333"/>
                <a:gd name="connsiteX18" fmla="*/ 92188 w 105107"/>
                <a:gd name="connsiteY18" fmla="*/ 129195 h 1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107" h="142333">
                  <a:moveTo>
                    <a:pt x="92188" y="129195"/>
                  </a:moveTo>
                  <a:cubicBezTo>
                    <a:pt x="83867" y="137516"/>
                    <a:pt x="70072" y="144085"/>
                    <a:pt x="54963" y="144085"/>
                  </a:cubicBezTo>
                  <a:cubicBezTo>
                    <a:pt x="41167" y="144085"/>
                    <a:pt x="27372" y="139049"/>
                    <a:pt x="17518" y="129195"/>
                  </a:cubicBezTo>
                  <a:cubicBezTo>
                    <a:pt x="2409" y="114524"/>
                    <a:pt x="0" y="94159"/>
                    <a:pt x="0" y="72043"/>
                  </a:cubicBezTo>
                  <a:cubicBezTo>
                    <a:pt x="0" y="49926"/>
                    <a:pt x="2409" y="29562"/>
                    <a:pt x="17299" y="14890"/>
                  </a:cubicBezTo>
                  <a:cubicBezTo>
                    <a:pt x="27372" y="5036"/>
                    <a:pt x="40948" y="0"/>
                    <a:pt x="54744" y="0"/>
                  </a:cubicBezTo>
                  <a:cubicBezTo>
                    <a:pt x="69853" y="0"/>
                    <a:pt x="83210" y="5912"/>
                    <a:pt x="91751" y="14233"/>
                  </a:cubicBezTo>
                  <a:cubicBezTo>
                    <a:pt x="99853" y="22554"/>
                    <a:pt x="104889" y="33065"/>
                    <a:pt x="105546" y="45985"/>
                  </a:cubicBezTo>
                  <a:lnTo>
                    <a:pt x="87590" y="45985"/>
                  </a:lnTo>
                  <a:cubicBezTo>
                    <a:pt x="87371" y="38321"/>
                    <a:pt x="84524" y="31751"/>
                    <a:pt x="79926" y="26715"/>
                  </a:cubicBezTo>
                  <a:cubicBezTo>
                    <a:pt x="74451" y="20584"/>
                    <a:pt x="65474" y="16642"/>
                    <a:pt x="54963" y="16642"/>
                  </a:cubicBezTo>
                  <a:cubicBezTo>
                    <a:pt x="45547" y="16642"/>
                    <a:pt x="36350" y="20365"/>
                    <a:pt x="29781" y="27153"/>
                  </a:cubicBezTo>
                  <a:cubicBezTo>
                    <a:pt x="18394" y="38978"/>
                    <a:pt x="17956" y="57590"/>
                    <a:pt x="17956" y="72043"/>
                  </a:cubicBezTo>
                  <a:cubicBezTo>
                    <a:pt x="17956" y="86495"/>
                    <a:pt x="18394" y="105327"/>
                    <a:pt x="29781" y="116933"/>
                  </a:cubicBezTo>
                  <a:cubicBezTo>
                    <a:pt x="36350" y="123721"/>
                    <a:pt x="45547" y="127443"/>
                    <a:pt x="54963" y="127443"/>
                  </a:cubicBezTo>
                  <a:cubicBezTo>
                    <a:pt x="65474" y="127443"/>
                    <a:pt x="74670" y="122845"/>
                    <a:pt x="80145" y="116933"/>
                  </a:cubicBezTo>
                  <a:cubicBezTo>
                    <a:pt x="84743" y="111896"/>
                    <a:pt x="87590" y="104670"/>
                    <a:pt x="87809" y="97006"/>
                  </a:cubicBezTo>
                  <a:lnTo>
                    <a:pt x="105765" y="97006"/>
                  </a:lnTo>
                  <a:cubicBezTo>
                    <a:pt x="105108" y="109925"/>
                    <a:pt x="100072" y="120874"/>
                    <a:pt x="92188" y="129195"/>
                  </a:cubicBezTo>
                </a:path>
              </a:pathLst>
            </a:custGeom>
            <a:solidFill>
              <a:srgbClr val="020203"/>
            </a:solidFill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F9D09BA0-571F-4C43-9D3B-21566D50A876}"/>
                </a:ext>
              </a:extLst>
            </p:cNvPr>
            <p:cNvSpPr/>
            <p:nvPr/>
          </p:nvSpPr>
          <p:spPr>
            <a:xfrm>
              <a:off x="11564385" y="6162837"/>
              <a:ext cx="109487" cy="142334"/>
            </a:xfrm>
            <a:custGeom>
              <a:avLst/>
              <a:gdLst>
                <a:gd name="connsiteX0" fmla="*/ 80583 w 109487"/>
                <a:gd name="connsiteY0" fmla="*/ 27153 h 142333"/>
                <a:gd name="connsiteX1" fmla="*/ 55401 w 109487"/>
                <a:gd name="connsiteY1" fmla="*/ 16861 h 142333"/>
                <a:gd name="connsiteX2" fmla="*/ 30219 w 109487"/>
                <a:gd name="connsiteY2" fmla="*/ 27153 h 142333"/>
                <a:gd name="connsiteX3" fmla="*/ 18394 w 109487"/>
                <a:gd name="connsiteY3" fmla="*/ 72043 h 142333"/>
                <a:gd name="connsiteX4" fmla="*/ 30219 w 109487"/>
                <a:gd name="connsiteY4" fmla="*/ 116933 h 142333"/>
                <a:gd name="connsiteX5" fmla="*/ 55401 w 109487"/>
                <a:gd name="connsiteY5" fmla="*/ 127224 h 142333"/>
                <a:gd name="connsiteX6" fmla="*/ 80583 w 109487"/>
                <a:gd name="connsiteY6" fmla="*/ 116933 h 142333"/>
                <a:gd name="connsiteX7" fmla="*/ 92407 w 109487"/>
                <a:gd name="connsiteY7" fmla="*/ 72043 h 142333"/>
                <a:gd name="connsiteX8" fmla="*/ 80583 w 109487"/>
                <a:gd name="connsiteY8" fmla="*/ 27153 h 142333"/>
                <a:gd name="connsiteX9" fmla="*/ 92626 w 109487"/>
                <a:gd name="connsiteY9" fmla="*/ 129195 h 142333"/>
                <a:gd name="connsiteX10" fmla="*/ 55182 w 109487"/>
                <a:gd name="connsiteY10" fmla="*/ 144085 h 142333"/>
                <a:gd name="connsiteX11" fmla="*/ 17737 w 109487"/>
                <a:gd name="connsiteY11" fmla="*/ 129195 h 142333"/>
                <a:gd name="connsiteX12" fmla="*/ 0 w 109487"/>
                <a:gd name="connsiteY12" fmla="*/ 72043 h 142333"/>
                <a:gd name="connsiteX13" fmla="*/ 17737 w 109487"/>
                <a:gd name="connsiteY13" fmla="*/ 14890 h 142333"/>
                <a:gd name="connsiteX14" fmla="*/ 55182 w 109487"/>
                <a:gd name="connsiteY14" fmla="*/ 0 h 142333"/>
                <a:gd name="connsiteX15" fmla="*/ 92626 w 109487"/>
                <a:gd name="connsiteY15" fmla="*/ 14890 h 142333"/>
                <a:gd name="connsiteX16" fmla="*/ 110363 w 109487"/>
                <a:gd name="connsiteY16" fmla="*/ 72043 h 142333"/>
                <a:gd name="connsiteX17" fmla="*/ 92626 w 109487"/>
                <a:gd name="connsiteY17" fmla="*/ 129195 h 1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487" h="142333">
                  <a:moveTo>
                    <a:pt x="80583" y="27153"/>
                  </a:moveTo>
                  <a:cubicBezTo>
                    <a:pt x="74014" y="20365"/>
                    <a:pt x="64817" y="16861"/>
                    <a:pt x="55401" y="16861"/>
                  </a:cubicBezTo>
                  <a:cubicBezTo>
                    <a:pt x="45985" y="16861"/>
                    <a:pt x="36788" y="20365"/>
                    <a:pt x="30219" y="27153"/>
                  </a:cubicBezTo>
                  <a:cubicBezTo>
                    <a:pt x="18832" y="38978"/>
                    <a:pt x="18394" y="57590"/>
                    <a:pt x="18394" y="72043"/>
                  </a:cubicBezTo>
                  <a:cubicBezTo>
                    <a:pt x="18394" y="86495"/>
                    <a:pt x="19051" y="105327"/>
                    <a:pt x="30219" y="116933"/>
                  </a:cubicBezTo>
                  <a:cubicBezTo>
                    <a:pt x="36788" y="123721"/>
                    <a:pt x="45985" y="127224"/>
                    <a:pt x="55401" y="127224"/>
                  </a:cubicBezTo>
                  <a:cubicBezTo>
                    <a:pt x="64817" y="127224"/>
                    <a:pt x="74014" y="123721"/>
                    <a:pt x="80583" y="116933"/>
                  </a:cubicBezTo>
                  <a:cubicBezTo>
                    <a:pt x="91969" y="105108"/>
                    <a:pt x="92407" y="86495"/>
                    <a:pt x="92407" y="72043"/>
                  </a:cubicBezTo>
                  <a:cubicBezTo>
                    <a:pt x="92626" y="57809"/>
                    <a:pt x="91969" y="38978"/>
                    <a:pt x="80583" y="27153"/>
                  </a:cubicBezTo>
                  <a:moveTo>
                    <a:pt x="92626" y="129195"/>
                  </a:moveTo>
                  <a:cubicBezTo>
                    <a:pt x="82554" y="139049"/>
                    <a:pt x="69196" y="144085"/>
                    <a:pt x="55182" y="144085"/>
                  </a:cubicBezTo>
                  <a:cubicBezTo>
                    <a:pt x="41386" y="144085"/>
                    <a:pt x="27810" y="139049"/>
                    <a:pt x="17737" y="129195"/>
                  </a:cubicBezTo>
                  <a:cubicBezTo>
                    <a:pt x="2628" y="114524"/>
                    <a:pt x="0" y="94159"/>
                    <a:pt x="0" y="72043"/>
                  </a:cubicBezTo>
                  <a:cubicBezTo>
                    <a:pt x="0" y="49926"/>
                    <a:pt x="2847" y="29562"/>
                    <a:pt x="17737" y="14890"/>
                  </a:cubicBezTo>
                  <a:cubicBezTo>
                    <a:pt x="27810" y="5036"/>
                    <a:pt x="41167" y="0"/>
                    <a:pt x="55182" y="0"/>
                  </a:cubicBezTo>
                  <a:cubicBezTo>
                    <a:pt x="68977" y="0"/>
                    <a:pt x="82554" y="5036"/>
                    <a:pt x="92626" y="14890"/>
                  </a:cubicBezTo>
                  <a:cubicBezTo>
                    <a:pt x="107736" y="29562"/>
                    <a:pt x="110363" y="49926"/>
                    <a:pt x="110363" y="72043"/>
                  </a:cubicBezTo>
                  <a:cubicBezTo>
                    <a:pt x="110582" y="94378"/>
                    <a:pt x="107736" y="114524"/>
                    <a:pt x="92626" y="129195"/>
                  </a:cubicBezTo>
                </a:path>
              </a:pathLst>
            </a:custGeom>
            <a:solidFill>
              <a:srgbClr val="020203"/>
            </a:solidFill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3034F96-79AD-464A-889D-51551EE3779A}"/>
                </a:ext>
              </a:extLst>
            </p:cNvPr>
            <p:cNvSpPr/>
            <p:nvPr/>
          </p:nvSpPr>
          <p:spPr>
            <a:xfrm>
              <a:off x="11564823" y="6548233"/>
              <a:ext cx="96349" cy="137954"/>
            </a:xfrm>
            <a:custGeom>
              <a:avLst/>
              <a:gdLst>
                <a:gd name="connsiteX0" fmla="*/ 50802 w 96348"/>
                <a:gd name="connsiteY0" fmla="*/ 15547 h 137954"/>
                <a:gd name="connsiteX1" fmla="*/ 17080 w 96348"/>
                <a:gd name="connsiteY1" fmla="*/ 15547 h 137954"/>
                <a:gd name="connsiteX2" fmla="*/ 17080 w 96348"/>
                <a:gd name="connsiteY2" fmla="*/ 68758 h 137954"/>
                <a:gd name="connsiteX3" fmla="*/ 50802 w 96348"/>
                <a:gd name="connsiteY3" fmla="*/ 68758 h 137954"/>
                <a:gd name="connsiteX4" fmla="*/ 78831 w 96348"/>
                <a:gd name="connsiteY4" fmla="*/ 41605 h 137954"/>
                <a:gd name="connsiteX5" fmla="*/ 50802 w 96348"/>
                <a:gd name="connsiteY5" fmla="*/ 15547 h 137954"/>
                <a:gd name="connsiteX6" fmla="*/ 85400 w 96348"/>
                <a:gd name="connsiteY6" fmla="*/ 73138 h 137954"/>
                <a:gd name="connsiteX7" fmla="*/ 51459 w 96348"/>
                <a:gd name="connsiteY7" fmla="*/ 84743 h 137954"/>
                <a:gd name="connsiteX8" fmla="*/ 17299 w 96348"/>
                <a:gd name="connsiteY8" fmla="*/ 84743 h 137954"/>
                <a:gd name="connsiteX9" fmla="*/ 17299 w 96348"/>
                <a:gd name="connsiteY9" fmla="*/ 138611 h 137954"/>
                <a:gd name="connsiteX10" fmla="*/ 0 w 96348"/>
                <a:gd name="connsiteY10" fmla="*/ 138611 h 137954"/>
                <a:gd name="connsiteX11" fmla="*/ 0 w 96348"/>
                <a:gd name="connsiteY11" fmla="*/ 0 h 137954"/>
                <a:gd name="connsiteX12" fmla="*/ 51459 w 96348"/>
                <a:gd name="connsiteY12" fmla="*/ 0 h 137954"/>
                <a:gd name="connsiteX13" fmla="*/ 86714 w 96348"/>
                <a:gd name="connsiteY13" fmla="*/ 12482 h 137954"/>
                <a:gd name="connsiteX14" fmla="*/ 97225 w 96348"/>
                <a:gd name="connsiteY14" fmla="*/ 41824 h 137954"/>
                <a:gd name="connsiteX15" fmla="*/ 85400 w 96348"/>
                <a:gd name="connsiteY15" fmla="*/ 73138 h 13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6348" h="137954">
                  <a:moveTo>
                    <a:pt x="50802" y="15547"/>
                  </a:moveTo>
                  <a:lnTo>
                    <a:pt x="17080" y="15547"/>
                  </a:lnTo>
                  <a:lnTo>
                    <a:pt x="17080" y="68758"/>
                  </a:lnTo>
                  <a:lnTo>
                    <a:pt x="50802" y="68758"/>
                  </a:lnTo>
                  <a:cubicBezTo>
                    <a:pt x="69415" y="68758"/>
                    <a:pt x="78831" y="60218"/>
                    <a:pt x="78831" y="41605"/>
                  </a:cubicBezTo>
                  <a:cubicBezTo>
                    <a:pt x="79050" y="24087"/>
                    <a:pt x="68101" y="15547"/>
                    <a:pt x="50802" y="15547"/>
                  </a:cubicBezTo>
                  <a:moveTo>
                    <a:pt x="85400" y="73138"/>
                  </a:moveTo>
                  <a:cubicBezTo>
                    <a:pt x="77955" y="80583"/>
                    <a:pt x="66568" y="84743"/>
                    <a:pt x="51459" y="84743"/>
                  </a:cubicBezTo>
                  <a:lnTo>
                    <a:pt x="17299" y="84743"/>
                  </a:lnTo>
                  <a:lnTo>
                    <a:pt x="17299" y="138611"/>
                  </a:lnTo>
                  <a:lnTo>
                    <a:pt x="0" y="138611"/>
                  </a:lnTo>
                  <a:lnTo>
                    <a:pt x="0" y="0"/>
                  </a:lnTo>
                  <a:lnTo>
                    <a:pt x="51459" y="0"/>
                  </a:lnTo>
                  <a:cubicBezTo>
                    <a:pt x="67663" y="0"/>
                    <a:pt x="79269" y="4598"/>
                    <a:pt x="86714" y="12482"/>
                  </a:cubicBezTo>
                  <a:cubicBezTo>
                    <a:pt x="93283" y="19708"/>
                    <a:pt x="97225" y="29781"/>
                    <a:pt x="97225" y="41824"/>
                  </a:cubicBezTo>
                  <a:cubicBezTo>
                    <a:pt x="97006" y="55182"/>
                    <a:pt x="92845" y="65692"/>
                    <a:pt x="85400" y="73138"/>
                  </a:cubicBezTo>
                </a:path>
              </a:pathLst>
            </a:custGeom>
            <a:solidFill>
              <a:srgbClr val="020203"/>
            </a:solidFill>
            <a:ln w="2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610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49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2094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pos="558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30" userDrawn="1">
          <p15:clr>
            <a:srgbClr val="F26B43"/>
          </p15:clr>
        </p15:guide>
        <p15:guide id="8" orient="horz" pos="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0277" y="2313981"/>
            <a:ext cx="10363200" cy="1470025"/>
          </a:xfrm>
        </p:spPr>
        <p:txBody>
          <a:bodyPr/>
          <a:lstStyle/>
          <a:p>
            <a:r>
              <a:rPr lang="nl-NL" sz="5400" dirty="0"/>
              <a:t>Van gelijk hebben naar gelijk </a:t>
            </a:r>
            <a:r>
              <a:rPr lang="nl-NL" sz="5400" dirty="0" smtClean="0"/>
              <a:t>krijgen</a:t>
            </a:r>
            <a:endParaRPr lang="nl-NL" sz="54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68523" y="4659004"/>
            <a:ext cx="10254954" cy="1752600"/>
          </a:xfrm>
        </p:spPr>
        <p:txBody>
          <a:bodyPr>
            <a:normAutofit/>
          </a:bodyPr>
          <a:lstStyle/>
          <a:p>
            <a:r>
              <a:rPr lang="nl-NL" sz="4800" dirty="0"/>
              <a:t>treffend het woord voeren op het overleg </a:t>
            </a:r>
            <a:br>
              <a:rPr lang="nl-NL" sz="4800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31" y="308824"/>
            <a:ext cx="7619047" cy="11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76965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008000"/>
                </a:solidFill>
              </a:rPr>
              <a:t>B</a:t>
            </a:r>
            <a:r>
              <a:rPr lang="nl-NL" dirty="0">
                <a:solidFill>
                  <a:srgbClr val="008000"/>
                </a:solidFill>
              </a:rPr>
              <a:t>innen Zonder Kloppen</a:t>
            </a:r>
            <a:endParaRPr lang="nl-NL" sz="3200" dirty="0">
              <a:solidFill>
                <a:srgbClr val="00800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76964" y="1600201"/>
            <a:ext cx="4864325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Drie belangrijke onderdelen: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1. Opbouw  </a:t>
            </a:r>
            <a:r>
              <a:rPr lang="nl-NL" dirty="0"/>
              <a:t>(vaste structuur)</a:t>
            </a:r>
            <a:endParaRPr lang="en-US" dirty="0"/>
          </a:p>
          <a:p>
            <a:endParaRPr lang="nl-NL" dirty="0" smtClean="0"/>
          </a:p>
          <a:p>
            <a:r>
              <a:rPr lang="nl-NL" dirty="0"/>
              <a:t> </a:t>
            </a:r>
            <a:r>
              <a:rPr lang="nl-NL" dirty="0" smtClean="0"/>
              <a:t>2. De </a:t>
            </a:r>
            <a:r>
              <a:rPr lang="nl-NL" dirty="0"/>
              <a:t>binnenkomer (aandacht)</a:t>
            </a:r>
          </a:p>
          <a:p>
            <a:endParaRPr lang="nl-NL" dirty="0" smtClean="0"/>
          </a:p>
          <a:p>
            <a:r>
              <a:rPr lang="nl-NL" dirty="0" smtClean="0"/>
              <a:t>3. Gemeenschappelijke </a:t>
            </a:r>
            <a:r>
              <a:rPr lang="nl-NL" dirty="0"/>
              <a:t>belang (welwillendheid) 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illustraties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8" y="326262"/>
            <a:ext cx="5570620" cy="6006100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3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76965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>
                <a:solidFill>
                  <a:srgbClr val="303D92"/>
                </a:solidFill>
              </a:rPr>
              <a:t>Aandacht</a:t>
            </a:r>
            <a:endParaRPr lang="nl-NL" sz="3200" dirty="0">
              <a:solidFill>
                <a:srgbClr val="303D92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76964" y="1600201"/>
            <a:ext cx="4864325" cy="4525963"/>
          </a:xfrm>
        </p:spPr>
        <p:txBody>
          <a:bodyPr>
            <a:normAutofit/>
          </a:bodyPr>
          <a:lstStyle/>
          <a:p>
            <a:pPr marL="88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Inleiding</a:t>
            </a:r>
            <a:endParaRPr lang="nl-NL" dirty="0"/>
          </a:p>
          <a:p>
            <a:pPr marL="88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Verrassen</a:t>
            </a:r>
            <a:endParaRPr lang="nl-NL" dirty="0">
              <a:solidFill>
                <a:srgbClr val="FF0000"/>
              </a:solidFill>
            </a:endParaRPr>
          </a:p>
          <a:p>
            <a:pPr marL="88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303D92"/>
                </a:solidFill>
              </a:rPr>
              <a:t>Belang onderstrepen</a:t>
            </a:r>
            <a:endParaRPr lang="nl-NL" sz="2400" dirty="0">
              <a:solidFill>
                <a:srgbClr val="303D92"/>
              </a:solidFill>
            </a:endParaRPr>
          </a:p>
          <a:p>
            <a:pPr marL="88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Anekdotes</a:t>
            </a:r>
          </a:p>
          <a:p>
            <a:pPr marL="88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Origineel</a:t>
            </a:r>
          </a:p>
          <a:p>
            <a:pPr marL="88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......</a:t>
            </a:r>
            <a:endParaRPr lang="nl-NL" dirty="0"/>
          </a:p>
          <a:p>
            <a:endParaRPr lang="nl-NL" dirty="0"/>
          </a:p>
        </p:txBody>
      </p:sp>
      <p:pic>
        <p:nvPicPr>
          <p:cNvPr id="6" name="Afbeelding 5" descr="illustraties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6"/>
            <a:ext cx="5560636" cy="599533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3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76962" y="274638"/>
            <a:ext cx="5085385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>
                <a:solidFill>
                  <a:srgbClr val="542DA4"/>
                </a:solidFill>
              </a:rPr>
              <a:t>Welwillendheid</a:t>
            </a:r>
            <a:r>
              <a:rPr lang="nl-NL" dirty="0">
                <a:solidFill>
                  <a:srgbClr val="542DA4"/>
                </a:solidFill>
              </a:rPr>
              <a:t> </a:t>
            </a:r>
            <a:r>
              <a:rPr lang="nl-NL" dirty="0" smtClean="0">
                <a:solidFill>
                  <a:srgbClr val="542DA4"/>
                </a:solidFill>
              </a:rPr>
              <a:t>vergroten</a:t>
            </a:r>
            <a:endParaRPr lang="nl-NL" sz="3200" dirty="0">
              <a:solidFill>
                <a:srgbClr val="542DA4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76963" y="1600201"/>
            <a:ext cx="4864325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Gedeelde waarde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Geloofwaardigheid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Verbinden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 descr="illustraties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7" y="332656"/>
            <a:ext cx="5560635" cy="599533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0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58149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 smtClean="0">
                <a:solidFill>
                  <a:srgbClr val="C93907"/>
                </a:solidFill>
              </a:rPr>
              <a:t>Afs</a:t>
            </a:r>
            <a:r>
              <a:rPr lang="nl-NL" dirty="0" smtClean="0">
                <a:solidFill>
                  <a:srgbClr val="C93907"/>
                </a:solidFill>
              </a:rPr>
              <a:t>luitend: call </a:t>
            </a:r>
            <a:r>
              <a:rPr lang="nl-NL" dirty="0" err="1" smtClean="0">
                <a:solidFill>
                  <a:srgbClr val="C93907"/>
                </a:solidFill>
              </a:rPr>
              <a:t>to</a:t>
            </a:r>
            <a:r>
              <a:rPr lang="nl-NL" dirty="0" smtClean="0">
                <a:solidFill>
                  <a:srgbClr val="C93907"/>
                </a:solidFill>
              </a:rPr>
              <a:t> action</a:t>
            </a:r>
            <a:endParaRPr lang="nl-NL" sz="3200" dirty="0">
              <a:solidFill>
                <a:srgbClr val="C93907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58148" y="1600201"/>
            <a:ext cx="4864325" cy="4525963"/>
          </a:xfrm>
        </p:spPr>
        <p:txBody>
          <a:bodyPr/>
          <a:lstStyle/>
          <a:p>
            <a:r>
              <a:rPr lang="nl-NL" dirty="0"/>
              <a:t>Wat is je voornemen met deze </a:t>
            </a:r>
            <a:r>
              <a:rPr lang="nl-NL" dirty="0" smtClean="0"/>
              <a:t>pitch, </a:t>
            </a:r>
          </a:p>
          <a:p>
            <a:r>
              <a:rPr lang="nl-NL" dirty="0" smtClean="0"/>
              <a:t>Wat wil je dat de ander doet?</a:t>
            </a:r>
            <a:endParaRPr lang="nl-NL" dirty="0"/>
          </a:p>
        </p:txBody>
      </p:sp>
      <p:pic>
        <p:nvPicPr>
          <p:cNvPr id="6" name="Afbeelding 5" descr="illustraties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6"/>
            <a:ext cx="5539371" cy="597240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8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0101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rgbClr val="A5D66F"/>
                </a:solidFill>
              </a:rPr>
              <a:t>Wat leer je vandaag?</a:t>
            </a:r>
            <a:endParaRPr lang="nl-NL" sz="3200" dirty="0">
              <a:solidFill>
                <a:srgbClr val="A5D66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80100" y="1600201"/>
            <a:ext cx="5290008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Je kent </a:t>
            </a:r>
            <a:r>
              <a:rPr lang="nl-NL" dirty="0"/>
              <a:t>de </a:t>
            </a:r>
            <a:r>
              <a:rPr lang="nl-NL" dirty="0" smtClean="0"/>
              <a:t>vier vragen </a:t>
            </a:r>
            <a:r>
              <a:rPr lang="nl-NL" dirty="0"/>
              <a:t>van een pitch</a:t>
            </a:r>
          </a:p>
          <a:p>
            <a:endParaRPr lang="nl-NL" dirty="0"/>
          </a:p>
          <a:p>
            <a:r>
              <a:rPr lang="nl-NL" dirty="0" smtClean="0"/>
              <a:t>Je weet wanneer je een pitch gebruikt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Je oefent </a:t>
            </a:r>
            <a:r>
              <a:rPr lang="nl-NL" dirty="0"/>
              <a:t>met een eigen </a:t>
            </a:r>
            <a:r>
              <a:rPr lang="nl-NL" dirty="0" smtClean="0"/>
              <a:t>(persoonlijke) pitch</a:t>
            </a:r>
            <a:endParaRPr lang="nl-NL" dirty="0"/>
          </a:p>
          <a:p>
            <a:endParaRPr lang="nl-NL" dirty="0"/>
          </a:p>
          <a:p>
            <a:r>
              <a:rPr lang="nl-NL" dirty="0"/>
              <a:t>en </a:t>
            </a:r>
            <a:r>
              <a:rPr lang="nl-NL" dirty="0" smtClean="0"/>
              <a:t>je verbetert je pitch in enkele stappen</a:t>
            </a:r>
            <a:endParaRPr lang="en-US" dirty="0"/>
          </a:p>
          <a:p>
            <a:r>
              <a:rPr lang="nl-NL" dirty="0"/>
              <a:t> 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 descr="illustraties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6"/>
            <a:ext cx="5475576" cy="590362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6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llustraties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6"/>
            <a:ext cx="5603166" cy="6041189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539333" y="274638"/>
            <a:ext cx="5066091" cy="11430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8CC7D7"/>
                </a:solidFill>
              </a:rPr>
              <a:t>Inhoud van de </a:t>
            </a:r>
            <a:r>
              <a:rPr lang="nl-NL" dirty="0" smtClean="0">
                <a:solidFill>
                  <a:srgbClr val="8CC7D7"/>
                </a:solidFill>
              </a:rPr>
              <a:t>workshop</a:t>
            </a:r>
            <a:endParaRPr lang="nl-NL" sz="3200" dirty="0">
              <a:solidFill>
                <a:srgbClr val="8CC7D7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539334" y="1600201"/>
            <a:ext cx="5334803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Voorbeeldpitch: de inleider stelt zich voor </a:t>
            </a:r>
            <a:endParaRPr lang="nl-NL" dirty="0"/>
          </a:p>
          <a:p>
            <a:endParaRPr lang="nl-NL" dirty="0"/>
          </a:p>
          <a:p>
            <a:r>
              <a:rPr lang="nl-NL" dirty="0"/>
              <a:t>Opzet </a:t>
            </a:r>
            <a:r>
              <a:rPr lang="nl-NL" dirty="0" smtClean="0"/>
              <a:t>van een </a:t>
            </a:r>
            <a:r>
              <a:rPr lang="nl-NL" dirty="0"/>
              <a:t>pitch : basisschema en soorten </a:t>
            </a:r>
            <a:r>
              <a:rPr lang="nl-NL" dirty="0" err="1"/>
              <a:t>pitches</a:t>
            </a:r>
            <a:endParaRPr lang="nl-NL" dirty="0"/>
          </a:p>
          <a:p>
            <a:endParaRPr lang="nl-NL" dirty="0"/>
          </a:p>
          <a:p>
            <a:r>
              <a:rPr lang="nl-NL" dirty="0"/>
              <a:t>Gebruiksmogelijkheden binnen </a:t>
            </a:r>
            <a:r>
              <a:rPr lang="nl-NL" dirty="0" smtClean="0"/>
              <a:t>de OR</a:t>
            </a:r>
            <a:endParaRPr lang="nl-NL" dirty="0"/>
          </a:p>
          <a:p>
            <a:endParaRPr lang="en-US" dirty="0" smtClean="0"/>
          </a:p>
          <a:p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pitch in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stappen</a:t>
            </a:r>
            <a:endParaRPr lang="en-US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42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76963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9D8BC1"/>
                </a:solidFill>
              </a:rPr>
              <a:t>Pitchen: basisschema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76963" y="1600201"/>
            <a:ext cx="4864325" cy="4525963"/>
          </a:xfrm>
        </p:spPr>
        <p:txBody>
          <a:bodyPr/>
          <a:lstStyle/>
          <a:p>
            <a:r>
              <a:rPr lang="nl-NL" dirty="0" smtClean="0"/>
              <a:t>Persoonlijke pitch:</a:t>
            </a:r>
          </a:p>
          <a:p>
            <a:endParaRPr lang="nl-NL" dirty="0"/>
          </a:p>
          <a:p>
            <a:pPr marL="457200" indent="-457200">
              <a:buAutoNum type="alphaLcPeriod"/>
            </a:pPr>
            <a:r>
              <a:rPr lang="nl-NL" dirty="0"/>
              <a:t>Ik ben … / wat mij </a:t>
            </a:r>
            <a:r>
              <a:rPr lang="nl-NL" dirty="0" smtClean="0"/>
              <a:t>beweegt</a:t>
            </a:r>
          </a:p>
          <a:p>
            <a:pPr marL="457200" indent="-457200">
              <a:buAutoNum type="alphaLcPeriod"/>
            </a:pPr>
            <a:endParaRPr lang="nl-NL" dirty="0"/>
          </a:p>
          <a:p>
            <a:pPr marL="457200" indent="-457200">
              <a:buAutoNum type="alphaLcPeriod"/>
            </a:pPr>
            <a:r>
              <a:rPr lang="nl-NL" dirty="0"/>
              <a:t>Ik doe </a:t>
            </a:r>
            <a:r>
              <a:rPr lang="nl-NL" dirty="0" smtClean="0"/>
              <a:t>…</a:t>
            </a:r>
          </a:p>
          <a:p>
            <a:pPr marL="457200" indent="-457200">
              <a:buAutoNum type="alphaLcPeriod"/>
            </a:pPr>
            <a:endParaRPr lang="nl-NL" dirty="0"/>
          </a:p>
          <a:p>
            <a:pPr marL="457200" indent="-457200">
              <a:buAutoNum type="alphaLcPeriod"/>
            </a:pPr>
            <a:r>
              <a:rPr lang="nl-NL" dirty="0"/>
              <a:t>Zodat </a:t>
            </a:r>
            <a:r>
              <a:rPr lang="nl-NL" dirty="0" smtClean="0"/>
              <a:t>…</a:t>
            </a:r>
          </a:p>
          <a:p>
            <a:pPr marL="457200" indent="-457200">
              <a:buAutoNum type="alphaLcPeriod"/>
            </a:pPr>
            <a:endParaRPr lang="nl-NL" dirty="0" smtClean="0"/>
          </a:p>
          <a:p>
            <a:pPr marL="457200" indent="-457200">
              <a:buAutoNum type="alphaLcPeriod"/>
            </a:pPr>
            <a:r>
              <a:rPr lang="nl-NL" i="1" dirty="0" smtClean="0"/>
              <a:t>Call </a:t>
            </a:r>
            <a:r>
              <a:rPr lang="nl-NL" i="1" dirty="0" err="1"/>
              <a:t>to</a:t>
            </a:r>
            <a:r>
              <a:rPr lang="nl-NL" i="1" dirty="0"/>
              <a:t> action</a:t>
            </a:r>
          </a:p>
          <a:p>
            <a:pPr marL="457200" indent="-457200">
              <a:buAutoNum type="alphaLcPeriod"/>
            </a:pPr>
            <a:endParaRPr lang="nl-NL" dirty="0"/>
          </a:p>
        </p:txBody>
      </p:sp>
      <p:pic>
        <p:nvPicPr>
          <p:cNvPr id="6" name="Afbeelding 5" descr="illustraties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6"/>
            <a:ext cx="5624431" cy="606411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2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illustraties_1.jpg">
            <a:extLst>
              <a:ext uri="{FF2B5EF4-FFF2-40B4-BE49-F238E27FC236}">
                <a16:creationId xmlns:a16="http://schemas.microsoft.com/office/drawing/2014/main" id="{2CDAD01E-9E5D-C249-8CA1-0C32EE098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7" y="365126"/>
            <a:ext cx="5033601" cy="5962648"/>
          </a:xfrm>
          <a:prstGeom prst="rect">
            <a:avLst/>
          </a:prstGeom>
          <a:noFill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65079" y="1179320"/>
            <a:ext cx="5310984" cy="489839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nl-NL" sz="2200" dirty="0"/>
              <a:t>Inhoudelijke (zakelijke) </a:t>
            </a:r>
            <a:r>
              <a:rPr lang="nl-NL" sz="2200" dirty="0" smtClean="0"/>
              <a:t>pitch:</a:t>
            </a:r>
          </a:p>
          <a:p>
            <a:pPr>
              <a:spcBef>
                <a:spcPts val="1000"/>
              </a:spcBef>
            </a:pPr>
            <a:endParaRPr lang="nl-NL" sz="22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nl-NL" sz="2200" dirty="0"/>
              <a:t>Herkenbaar </a:t>
            </a:r>
            <a:r>
              <a:rPr lang="nl-NL" sz="2200" dirty="0" smtClean="0"/>
              <a:t>probleem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endParaRPr lang="nl-NL" sz="22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nl-NL" sz="2200" dirty="0"/>
              <a:t>Wat </a:t>
            </a:r>
            <a:r>
              <a:rPr lang="nl-NL" sz="2200" dirty="0" err="1" smtClean="0"/>
              <a:t>triggert</a:t>
            </a:r>
            <a:endParaRPr lang="nl-NL" sz="2200" dirty="0" smtClean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endParaRPr lang="nl-NL" sz="22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nl-NL" sz="2200" dirty="0"/>
              <a:t>Herkenbare </a:t>
            </a:r>
            <a:r>
              <a:rPr lang="nl-NL" sz="2200" dirty="0" smtClean="0"/>
              <a:t>oplossing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endParaRPr lang="nl-NL" sz="2200" dirty="0" smtClean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nl-NL" sz="2200" i="1" dirty="0" smtClean="0"/>
              <a:t>Call </a:t>
            </a:r>
            <a:r>
              <a:rPr lang="nl-NL" sz="2200" i="1" dirty="0" err="1"/>
              <a:t>to</a:t>
            </a:r>
            <a:r>
              <a:rPr lang="nl-NL" sz="2200" i="1" dirty="0"/>
              <a:t> action</a:t>
            </a:r>
          </a:p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3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67557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E49707"/>
                </a:solidFill>
              </a:rPr>
              <a:t>Pitchen </a:t>
            </a:r>
            <a:r>
              <a:rPr lang="nl-NL" dirty="0" smtClean="0">
                <a:solidFill>
                  <a:srgbClr val="E49707"/>
                </a:solidFill>
              </a:rPr>
              <a:t>in de OR</a:t>
            </a:r>
            <a:endParaRPr lang="nl-NL" sz="3200" dirty="0">
              <a:solidFill>
                <a:srgbClr val="E49707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67556" y="1600201"/>
            <a:ext cx="5422194" cy="4525963"/>
          </a:xfrm>
        </p:spPr>
        <p:txBody>
          <a:bodyPr>
            <a:normAutofit/>
          </a:bodyPr>
          <a:lstStyle/>
          <a:p>
            <a:r>
              <a:rPr lang="nl-NL" dirty="0"/>
              <a:t>Wat heb je aan een pitch in </a:t>
            </a:r>
            <a:r>
              <a:rPr lang="nl-NL" dirty="0" smtClean="0"/>
              <a:t>de OR?</a:t>
            </a:r>
          </a:p>
          <a:p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Jezelf voorstellen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Bij verkiezingen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Je mening overtuigend geven in de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Gelijk krijgen (deels) van je bestuurder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De achterban op de hoogte brengen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 descr="illustraties_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6"/>
            <a:ext cx="5560636" cy="599533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6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58149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rgbClr val="C93907"/>
                </a:solidFill>
              </a:rPr>
              <a:t>Werken aan je eigen pitch</a:t>
            </a:r>
            <a:endParaRPr lang="nl-NL" sz="3200" dirty="0">
              <a:solidFill>
                <a:srgbClr val="C93907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58148" y="1600201"/>
            <a:ext cx="4864325" cy="4525963"/>
          </a:xfrm>
        </p:spPr>
        <p:txBody>
          <a:bodyPr/>
          <a:lstStyle/>
          <a:p>
            <a:r>
              <a:rPr lang="nl-NL" dirty="0" smtClean="0"/>
              <a:t>1. Stel je leidinggevende vraagt je wat je in de OR doet…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Wat zou jij dan zeggen??</a:t>
            </a:r>
            <a:endParaRPr lang="nl-NL" dirty="0"/>
          </a:p>
        </p:txBody>
      </p:sp>
      <p:pic>
        <p:nvPicPr>
          <p:cNvPr id="6" name="Afbeelding 5" descr="illustraties_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6"/>
            <a:ext cx="5624431" cy="606411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4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76965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81F78"/>
                </a:solidFill>
              </a:rPr>
              <a:t>Opdracht 1 (Structuur)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76964" y="1600201"/>
            <a:ext cx="4864325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Maak je eigen </a:t>
            </a:r>
            <a:r>
              <a:rPr lang="nl-NL" dirty="0" smtClean="0"/>
              <a:t>basisvoorstelpraatje</a:t>
            </a:r>
          </a:p>
          <a:p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als OR-lid (persoonlijke pitch)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  <a:p>
            <a:endParaRPr lang="nl-N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Schema is:</a:t>
            </a:r>
          </a:p>
          <a:p>
            <a:endParaRPr lang="nl-NL" sz="2400" dirty="0" smtClean="0"/>
          </a:p>
          <a:p>
            <a:r>
              <a:rPr lang="nl-NL" sz="2400" dirty="0" smtClean="0"/>
              <a:t>Ik </a:t>
            </a:r>
            <a:r>
              <a:rPr lang="nl-NL" sz="2400" dirty="0"/>
              <a:t>/ Als </a:t>
            </a:r>
            <a:r>
              <a:rPr lang="nl-NL" sz="2400" dirty="0" smtClean="0"/>
              <a:t>OR-lid </a:t>
            </a:r>
            <a:r>
              <a:rPr lang="mr-IN" sz="2400" dirty="0"/>
              <a:t>…</a:t>
            </a:r>
            <a:r>
              <a:rPr lang="nl-NL" sz="2400" dirty="0"/>
              <a:t> 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nl-NL" sz="2400" dirty="0">
                <a:solidFill>
                  <a:srgbClr val="FF6600"/>
                </a:solidFill>
              </a:rPr>
              <a:t> </a:t>
            </a:r>
            <a:r>
              <a:rPr lang="nl-NL" sz="2400" dirty="0"/>
              <a:t>(= wat ik doe)</a:t>
            </a:r>
          </a:p>
          <a:p>
            <a:endParaRPr lang="nl-NL" sz="2400" dirty="0" smtClean="0"/>
          </a:p>
          <a:p>
            <a:r>
              <a:rPr lang="nl-NL" sz="2400" dirty="0" smtClean="0"/>
              <a:t>Door 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nl-NL" sz="2400" dirty="0"/>
              <a:t> (= wat ik inzet)</a:t>
            </a:r>
          </a:p>
          <a:p>
            <a:endParaRPr lang="nl-NL" sz="2400" dirty="0" smtClean="0"/>
          </a:p>
          <a:p>
            <a:r>
              <a:rPr lang="nl-NL" sz="2400" dirty="0" smtClean="0"/>
              <a:t>Zodat</a:t>
            </a:r>
            <a:r>
              <a:rPr lang="nl-NL" sz="2400" dirty="0" smtClean="0">
                <a:solidFill>
                  <a:srgbClr val="FF6600"/>
                </a:solidFill>
              </a:rPr>
              <a:t> 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nl-NL" sz="2400" dirty="0">
                <a:solidFill>
                  <a:srgbClr val="FF6600"/>
                </a:solidFill>
              </a:rPr>
              <a:t> </a:t>
            </a:r>
            <a:r>
              <a:rPr lang="nl-NL" sz="2400" dirty="0"/>
              <a:t>(= wat het oplevert</a:t>
            </a:r>
            <a:r>
              <a:rPr lang="nl-NL" sz="2400" dirty="0" smtClean="0"/>
              <a:t>)</a:t>
            </a:r>
          </a:p>
          <a:p>
            <a:endParaRPr lang="nl-NL" sz="2400" dirty="0"/>
          </a:p>
          <a:p>
            <a:r>
              <a:rPr lang="nl-NL" sz="2400" dirty="0" smtClean="0"/>
              <a:t>Wat ik van jou wil is </a:t>
            </a:r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illustraties_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6"/>
            <a:ext cx="5560636" cy="5995335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68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76965" y="274638"/>
            <a:ext cx="4864324" cy="1143000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81F78"/>
                </a:solidFill>
              </a:rPr>
              <a:t>Opdracht 1 (Structuur)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6576964" y="1600201"/>
            <a:ext cx="4864325" cy="4525963"/>
          </a:xfrm>
        </p:spPr>
        <p:txBody>
          <a:bodyPr>
            <a:normAutofit fontScale="92500" lnSpcReduction="20000"/>
          </a:bodyPr>
          <a:lstStyle/>
          <a:p>
            <a:r>
              <a:rPr lang="nl-NL" sz="2400" dirty="0" smtClean="0"/>
              <a:t>Of: maak </a:t>
            </a:r>
            <a:r>
              <a:rPr lang="nl-NL" sz="2400" dirty="0"/>
              <a:t>je eigen </a:t>
            </a:r>
            <a:r>
              <a:rPr lang="nl-NL" sz="2400" dirty="0" smtClean="0"/>
              <a:t>basisvoorstelpraatje</a:t>
            </a:r>
          </a:p>
          <a:p>
            <a:r>
              <a:rPr lang="nl-NL" sz="2400" dirty="0" smtClean="0">
                <a:solidFill>
                  <a:schemeClr val="tx2">
                    <a:lumMod val="50000"/>
                  </a:schemeClr>
                </a:solidFill>
              </a:rPr>
              <a:t>Vanuit je afdeling (zakelijke pitch</a:t>
            </a:r>
            <a:endParaRPr lang="nl-NL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nl-N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50000"/>
                  </a:schemeClr>
                </a:solidFill>
              </a:rPr>
              <a:t>Schema is:</a:t>
            </a:r>
          </a:p>
          <a:p>
            <a:endParaRPr lang="nl-NL" sz="2400" dirty="0" smtClean="0"/>
          </a:p>
          <a:p>
            <a:r>
              <a:rPr lang="nl-NL" sz="2600" dirty="0" smtClean="0"/>
              <a:t> Wat vaak nu mis gaat </a:t>
            </a:r>
            <a:r>
              <a:rPr lang="nl-NL" sz="26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nl-NL" sz="2600" dirty="0" smtClean="0"/>
              <a:t> (probleem)</a:t>
            </a:r>
            <a:endParaRPr lang="nl-NL" sz="2600" dirty="0"/>
          </a:p>
          <a:p>
            <a:endParaRPr lang="nl-NL" sz="2600" dirty="0"/>
          </a:p>
          <a:p>
            <a:r>
              <a:rPr lang="nl-NL" sz="2600" dirty="0" smtClean="0"/>
              <a:t>Waar dat door komt… </a:t>
            </a:r>
            <a:r>
              <a:rPr lang="nl-NL" sz="26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nl-NL" sz="2600" dirty="0" smtClean="0"/>
              <a:t> (trigger)</a:t>
            </a:r>
            <a:endParaRPr lang="nl-NL" sz="2600" dirty="0"/>
          </a:p>
          <a:p>
            <a:endParaRPr lang="nl-NL" sz="2600" dirty="0"/>
          </a:p>
          <a:p>
            <a:r>
              <a:rPr lang="nl-NL" sz="2600" dirty="0" smtClean="0"/>
              <a:t>Wat je aan me hebt als OR-lid is… </a:t>
            </a:r>
            <a:r>
              <a:rPr lang="nl-NL" sz="2600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nl-NL" sz="2600" dirty="0" smtClean="0"/>
              <a:t> (herkenbare oplossing)</a:t>
            </a:r>
            <a:endParaRPr lang="nl-NL" sz="2600" dirty="0"/>
          </a:p>
          <a:p>
            <a:endParaRPr lang="nl-NL" sz="2600" dirty="0"/>
          </a:p>
          <a:p>
            <a:r>
              <a:rPr lang="nl-NL" sz="2600" dirty="0" smtClean="0"/>
              <a:t>Wat ik van je wil is </a:t>
            </a:r>
            <a:r>
              <a:rPr lang="nl-NL" sz="2600" dirty="0">
                <a:solidFill>
                  <a:schemeClr val="tx2">
                    <a:lumMod val="50000"/>
                  </a:schemeClr>
                </a:solidFill>
              </a:rPr>
              <a:t>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illustraties_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" y="332657"/>
            <a:ext cx="5560435" cy="5995118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Van gelijk hebben naar gelijk 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9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OP_Presentatie">
  <a:themeElements>
    <a:clrScheme name="CAOP">
      <a:dk1>
        <a:srgbClr val="000000"/>
      </a:dk1>
      <a:lt1>
        <a:sysClr val="window" lastClr="FFFFFF"/>
      </a:lt1>
      <a:dk2>
        <a:srgbClr val="FF4438"/>
      </a:dk2>
      <a:lt2>
        <a:srgbClr val="FFFFFF"/>
      </a:lt2>
      <a:accent1>
        <a:srgbClr val="646363"/>
      </a:accent1>
      <a:accent2>
        <a:srgbClr val="7D7D7C"/>
      </a:accent2>
      <a:accent3>
        <a:srgbClr val="9D9D9C"/>
      </a:accent3>
      <a:accent4>
        <a:srgbClr val="AFAFAE"/>
      </a:accent4>
      <a:accent5>
        <a:srgbClr val="D0D0D0"/>
      </a:accent5>
      <a:accent6>
        <a:srgbClr val="C2C2C2"/>
      </a:accent6>
      <a:hlink>
        <a:srgbClr val="FF4438"/>
      </a:hlink>
      <a:folHlink>
        <a:srgbClr val="646363"/>
      </a:folHlink>
    </a:clrScheme>
    <a:fontScheme name="CAOP - Nitti Grotesk">
      <a:majorFont>
        <a:latin typeface="Nitti Grotesk"/>
        <a:ea typeface=""/>
        <a:cs typeface=""/>
      </a:majorFont>
      <a:minorFont>
        <a:latin typeface="Nitti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AOP-PP-template-v06.potx" id="{89FF75BF-92F7-4D17-995E-38405CA8D596}" vid="{BF3A5182-1A76-458D-8E13-3DE0D1CF12E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442</Words>
  <Application>Microsoft Office PowerPoint</Application>
  <PresentationFormat>Breedbeeld</PresentationFormat>
  <Paragraphs>131</Paragraphs>
  <Slides>13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Nitti Grotesk</vt:lpstr>
      <vt:lpstr>NittiGrotesk-Normal</vt:lpstr>
      <vt:lpstr>CAOP_Presentatie</vt:lpstr>
      <vt:lpstr>Van gelijk hebben naar gelijk krijgen</vt:lpstr>
      <vt:lpstr>Wat leer je vandaag?</vt:lpstr>
      <vt:lpstr>Inhoud van de workshop</vt:lpstr>
      <vt:lpstr>Pitchen: basisschema</vt:lpstr>
      <vt:lpstr>PowerPoint-presentatie</vt:lpstr>
      <vt:lpstr>Pitchen in de OR</vt:lpstr>
      <vt:lpstr>Werken aan je eigen pitch</vt:lpstr>
      <vt:lpstr>Opdracht 1 (Structuur)</vt:lpstr>
      <vt:lpstr>Opdracht 1 (Structuur)</vt:lpstr>
      <vt:lpstr>Binnen Zonder Kloppen</vt:lpstr>
      <vt:lpstr>Aandacht</vt:lpstr>
      <vt:lpstr>Welwillendheid vergroten</vt:lpstr>
      <vt:lpstr>Afsluitend: call 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 zonder kloppen</dc:title>
  <dc:creator>isaak mol</dc:creator>
  <cp:lastModifiedBy>Dorothy Pillen-Warmerdam</cp:lastModifiedBy>
  <cp:revision>25</cp:revision>
  <dcterms:created xsi:type="dcterms:W3CDTF">2020-09-09T09:04:25Z</dcterms:created>
  <dcterms:modified xsi:type="dcterms:W3CDTF">2023-10-19T15:00:56Z</dcterms:modified>
</cp:coreProperties>
</file>