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1" r:id="rId4"/>
    <p:sldId id="262" r:id="rId5"/>
    <p:sldId id="263" r:id="rId6"/>
    <p:sldId id="266" r:id="rId7"/>
    <p:sldId id="267" r:id="rId8"/>
  </p:sldIdLst>
  <p:sldSz cx="9144000" cy="6858000" type="screen4x3"/>
  <p:notesSz cx="6808788" cy="99409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9591"/>
    <a:srgbClr val="6FAE1D"/>
    <a:srgbClr val="ED8219"/>
    <a:srgbClr val="137BAF"/>
    <a:srgbClr val="C10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54" d="100"/>
          <a:sy n="54" d="100"/>
        </p:scale>
        <p:origin x="131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23848-D502-4DF7-978E-4161CD50CC47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6A44D-7C8A-4067-9E00-67ADBCCBAA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796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Invullen in tweetallen;</a:t>
            </a:r>
            <a:r>
              <a:rPr lang="nl-NL" baseline="0" dirty="0" smtClean="0"/>
              <a:t> effecten die al benoemd zijn in stap 3 hierin meenemen en op voortborduren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6A44D-7C8A-4067-9E00-67ADBCCBAA1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48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 smtClean="0"/>
              <a:t>Waar</a:t>
            </a:r>
            <a:r>
              <a:rPr lang="nl-NL" sz="1200" baseline="0" dirty="0" smtClean="0"/>
              <a:t> staat Sociale Veiligheid op de agenda bij de OR? </a:t>
            </a:r>
            <a:r>
              <a:rPr lang="nl-NL" sz="1200" dirty="0" smtClean="0"/>
              <a:t>Hoe is dat er gekomen? </a:t>
            </a:r>
          </a:p>
          <a:p>
            <a:r>
              <a:rPr lang="nl-NL" sz="1200" dirty="0" smtClean="0"/>
              <a:t>Zie je als OR signalen van ongewenst gedrag?</a:t>
            </a:r>
          </a:p>
          <a:p>
            <a:r>
              <a:rPr lang="nl-NL" sz="1200" dirty="0" smtClean="0"/>
              <a:t>Vind je dat je als OR een rol hebt in de aanpak van ongewenst gedrag?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C1544-898A-4062-8833-5FBDCEB8456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47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Invullen in tweetallen;</a:t>
            </a:r>
            <a:r>
              <a:rPr lang="nl-NL" baseline="0" dirty="0" smtClean="0"/>
              <a:t> effecten die al benoemd zijn in stap 3 hierin meenemen en op voortborduren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6A44D-7C8A-4067-9E00-67ADBCCBAA1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266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130425"/>
            <a:ext cx="6400800" cy="1470025"/>
          </a:xfrm>
        </p:spPr>
        <p:txBody>
          <a:bodyPr/>
          <a:lstStyle>
            <a:lvl1pPr algn="l">
              <a:defRPr b="1">
                <a:solidFill>
                  <a:srgbClr val="6FAE1D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886200"/>
            <a:ext cx="6400800" cy="2470150"/>
          </a:xfrm>
        </p:spPr>
        <p:txBody>
          <a:bodyPr/>
          <a:lstStyle>
            <a:lvl1pPr marL="0" indent="0" algn="l">
              <a:buNone/>
              <a:defRPr>
                <a:solidFill>
                  <a:srgbClr val="9A95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719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093D521-1C92-40A9-9A5F-C885F0816A00}" type="datetime1">
              <a:rPr lang="en-US" altLang="nl-NL"/>
              <a:pPr/>
              <a:t>10/19/2023</a:t>
            </a:fld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550F22-5A1E-4712-B191-475261CC887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1887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F46AC4-8EFD-4DB3-808E-3C273B18645B}" type="datetime1">
              <a:rPr lang="en-US" altLang="nl-NL"/>
              <a:pPr/>
              <a:t>10/19/2023</a:t>
            </a:fld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63C1A39-4E7A-4682-AC5F-4BBFD69C806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7261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EFFA1DA-662D-4609-A362-989260AFAF47}" type="datetime1">
              <a:rPr lang="en-US" altLang="nl-NL"/>
              <a:pPr/>
              <a:t>10/19/2023</a:t>
            </a:fld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0D6D63-4217-4A3B-8E3D-C5E0B031F1C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2312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5DD26C-854C-420E-BB95-B1B8E294C452}" type="datetime1">
              <a:rPr lang="en-US" altLang="nl-NL"/>
              <a:pPr/>
              <a:t>10/19/2023</a:t>
            </a:fld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C39002F-C7AE-4DA5-A04A-5EBAF6286DF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0229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41EE587-493B-48B9-8533-E7D9C1EC5ACD}" type="datetime1">
              <a:rPr lang="en-US" altLang="nl-NL"/>
              <a:pPr/>
              <a:t>10/19/2023</a:t>
            </a:fld>
            <a:endParaRPr lang="nl-NL" alt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8969E52-5E81-42A4-A1E1-13A7D648F82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5336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004C046-68B8-45F4-97E2-B3A57CDBEC63}" type="datetime1">
              <a:rPr lang="en-US" altLang="nl-NL"/>
              <a:pPr/>
              <a:t>10/19/2023</a:t>
            </a:fld>
            <a:endParaRPr lang="nl-NL" alt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D8AEF8-DB90-4CF4-9664-38E718B46F3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6794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95F3D67-FE51-41DD-88A4-C49A8A9F0ECF}" type="datetime1">
              <a:rPr lang="en-US" altLang="nl-NL"/>
              <a:pPr/>
              <a:t>10/19/2023</a:t>
            </a:fld>
            <a:endParaRPr lang="nl-NL" alt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9F51282-C20A-4967-B654-D45930E2909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6415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F3E7DEF-0FED-48EC-AD24-644B264E2199}" type="datetime1">
              <a:rPr lang="en-US" altLang="nl-NL"/>
              <a:pPr/>
              <a:t>10/19/2023</a:t>
            </a:fld>
            <a:endParaRPr lang="nl-NL" alt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CB8FF0-CD9D-45FB-99E9-A28EDFF7D43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3379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0116BA1-2632-48AB-8300-64C417B5AF3E}" type="datetime1">
              <a:rPr lang="en-US" altLang="nl-NL"/>
              <a:pPr/>
              <a:t>10/19/2023</a:t>
            </a:fld>
            <a:endParaRPr lang="nl-NL" alt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6BA877-3959-461D-9BA6-6D91A7381BB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5547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78E457C-735F-48E2-A733-0FE5A649A5E7}" type="datetime1">
              <a:rPr lang="en-US" altLang="nl-NL"/>
              <a:pPr/>
              <a:t>10/19/2023</a:t>
            </a:fld>
            <a:endParaRPr lang="nl-NL" alt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0CD30A6-93C9-4C9D-A73E-9751ED3920B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4403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5" descr="MZSW_Logo+Beeld_2018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60350"/>
            <a:ext cx="45275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90600" y="1143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0600" y="2438400"/>
            <a:ext cx="76200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text styles</a:t>
            </a:r>
          </a:p>
          <a:p>
            <a:pPr lvl="1"/>
            <a:r>
              <a:rPr lang="nl-NL" altLang="nl-NL" smtClean="0"/>
              <a:t>Second level</a:t>
            </a:r>
          </a:p>
          <a:p>
            <a:pPr lvl="2"/>
            <a:r>
              <a:rPr lang="nl-NL" altLang="nl-NL" smtClean="0"/>
              <a:t>Third level</a:t>
            </a:r>
          </a:p>
          <a:p>
            <a:pPr lvl="3"/>
            <a:r>
              <a:rPr lang="nl-NL" altLang="nl-NL" smtClean="0"/>
              <a:t>Fourth level</a:t>
            </a:r>
          </a:p>
          <a:p>
            <a:pPr lvl="4"/>
            <a:r>
              <a:rPr lang="nl-NL" altLang="nl-N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ED8219"/>
          </a:solidFill>
          <a:latin typeface="+mj-lt"/>
          <a:ea typeface="MS PGothic" panose="020B0600070205080204" pitchFamily="34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D8219"/>
          </a:solidFill>
          <a:latin typeface="Calibri" pitchFamily="-65" charset="0"/>
          <a:ea typeface="MS PGothic" panose="020B0600070205080204" pitchFamily="34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D8219"/>
          </a:solidFill>
          <a:latin typeface="Calibri" pitchFamily="-65" charset="0"/>
          <a:ea typeface="MS PGothic" panose="020B0600070205080204" pitchFamily="34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D8219"/>
          </a:solidFill>
          <a:latin typeface="Calibri" pitchFamily="-65" charset="0"/>
          <a:ea typeface="MS PGothic" panose="020B0600070205080204" pitchFamily="34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D8219"/>
          </a:solidFill>
          <a:latin typeface="Calibri" pitchFamily="-65" charset="0"/>
          <a:ea typeface="MS PGothic" panose="020B0600070205080204" pitchFamily="34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6FAE1D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1006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37BA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altLang="nl-NL" dirty="0" smtClean="0"/>
              <a:t>In gesprek over sociale veiligheid</a:t>
            </a:r>
          </a:p>
        </p:txBody>
      </p:sp>
      <p:sp>
        <p:nvSpPr>
          <p:cNvPr id="13314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altLang="nl-NL" dirty="0" smtClean="0"/>
              <a:t>12 oktober 2023</a:t>
            </a:r>
          </a:p>
          <a:p>
            <a:r>
              <a:rPr lang="nl-NL" altLang="nl-NL" dirty="0" smtClean="0"/>
              <a:t>Petra Oldenhage, SBCM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59524" y="2924944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79C242"/>
              </a:buClr>
              <a:buFont typeface="+mj-lt"/>
              <a:buAutoNum type="arabicPeriod"/>
            </a:pPr>
            <a:r>
              <a:rPr lang="nl-NL" sz="1800" dirty="0" smtClean="0">
                <a:latin typeface="Arial"/>
                <a:cs typeface="Arial"/>
              </a:rPr>
              <a:t>Wat vind jij? </a:t>
            </a:r>
          </a:p>
          <a:p>
            <a:pPr marL="342900" indent="-342900">
              <a:lnSpc>
                <a:spcPct val="150000"/>
              </a:lnSpc>
              <a:buClr>
                <a:srgbClr val="79C242"/>
              </a:buClr>
              <a:buFont typeface="+mj-lt"/>
              <a:buAutoNum type="arabicPeriod"/>
            </a:pPr>
            <a:r>
              <a:rPr lang="nl-NL" sz="1800" dirty="0" smtClean="0">
                <a:latin typeface="Arial"/>
                <a:cs typeface="Arial"/>
              </a:rPr>
              <a:t>Wat zijn vormen van ongewenst gedrag</a:t>
            </a:r>
          </a:p>
          <a:p>
            <a:pPr marL="342900" indent="-342900">
              <a:lnSpc>
                <a:spcPct val="150000"/>
              </a:lnSpc>
              <a:buClr>
                <a:srgbClr val="79C242"/>
              </a:buClr>
              <a:buFont typeface="+mj-lt"/>
              <a:buAutoNum type="arabicPeriod"/>
            </a:pPr>
            <a:r>
              <a:rPr lang="nl-NL" sz="1800" dirty="0" smtClean="0">
                <a:latin typeface="Arial"/>
                <a:cs typeface="Arial"/>
              </a:rPr>
              <a:t>Wat zijn de effecten van ongewenst gedrag</a:t>
            </a:r>
          </a:p>
          <a:p>
            <a:pPr marL="342900" indent="-342900">
              <a:lnSpc>
                <a:spcPct val="150000"/>
              </a:lnSpc>
              <a:buClr>
                <a:srgbClr val="79C242"/>
              </a:buClr>
              <a:buFont typeface="+mj-lt"/>
              <a:buAutoNum type="arabicPeriod"/>
            </a:pPr>
            <a:r>
              <a:rPr lang="nl-NL" sz="1800" dirty="0" smtClean="0">
                <a:latin typeface="Arial"/>
                <a:cs typeface="Arial"/>
              </a:rPr>
              <a:t>Waar staat Sociale Veiligheid op de agenda bij de OR</a:t>
            </a:r>
          </a:p>
          <a:p>
            <a:endParaRPr lang="nl-NL" dirty="0"/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7620000" cy="1143000"/>
          </a:xfrm>
        </p:spPr>
        <p:txBody>
          <a:bodyPr/>
          <a:lstStyle/>
          <a:p>
            <a:r>
              <a:rPr lang="nl-NL" dirty="0" smtClean="0"/>
              <a:t>Programma van vandaag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4" b="3903"/>
          <a:stretch/>
        </p:blipFill>
        <p:spPr>
          <a:xfrm>
            <a:off x="288719" y="2584214"/>
            <a:ext cx="8820472" cy="4248472"/>
          </a:xfrm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7620000" cy="1143000"/>
          </a:xfrm>
        </p:spPr>
        <p:txBody>
          <a:bodyPr/>
          <a:lstStyle/>
          <a:p>
            <a:r>
              <a:rPr lang="nl-NL" dirty="0" smtClean="0"/>
              <a:t>Wat vind jij?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59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Vormen van ongewenst gedrag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0600" y="2438400"/>
            <a:ext cx="8045896" cy="36877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Stel, je loopt </a:t>
            </a:r>
            <a:r>
              <a:rPr lang="nl-NL" dirty="0" smtClean="0"/>
              <a:t>door </a:t>
            </a:r>
            <a:r>
              <a:rPr lang="nl-NL" dirty="0"/>
              <a:t>jullie </a:t>
            </a:r>
            <a:r>
              <a:rPr lang="nl-NL" dirty="0" smtClean="0"/>
              <a:t>organisatie. </a:t>
            </a:r>
          </a:p>
          <a:p>
            <a:pPr marL="0" indent="0">
              <a:buNone/>
            </a:pPr>
            <a:r>
              <a:rPr lang="nl-NL" dirty="0" smtClean="0"/>
              <a:t>Welk </a:t>
            </a:r>
            <a:r>
              <a:rPr lang="nl-NL" dirty="0"/>
              <a:t>ongewenst gedrag zie jij tussen collega’s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Wat doe/kan je hiermee als OR?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7960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7968574" cy="1143000"/>
          </a:xfrm>
        </p:spPr>
        <p:txBody>
          <a:bodyPr/>
          <a:lstStyle/>
          <a:p>
            <a:r>
              <a:rPr lang="nl-NL" dirty="0" smtClean="0"/>
              <a:t>Gevolgen van ongewenst gedrag</a:t>
            </a:r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23741"/>
              </p:ext>
            </p:extLst>
          </p:nvPr>
        </p:nvGraphicFramePr>
        <p:xfrm>
          <a:off x="990600" y="2438400"/>
          <a:ext cx="7685856" cy="379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952">
                  <a:extLst>
                    <a:ext uri="{9D8B030D-6E8A-4147-A177-3AD203B41FA5}">
                      <a16:colId xmlns:a16="http://schemas.microsoft.com/office/drawing/2014/main" val="1169911057"/>
                    </a:ext>
                  </a:extLst>
                </a:gridCol>
                <a:gridCol w="2561952">
                  <a:extLst>
                    <a:ext uri="{9D8B030D-6E8A-4147-A177-3AD203B41FA5}">
                      <a16:colId xmlns:a16="http://schemas.microsoft.com/office/drawing/2014/main" val="3469334166"/>
                    </a:ext>
                  </a:extLst>
                </a:gridCol>
                <a:gridCol w="2561952">
                  <a:extLst>
                    <a:ext uri="{9D8B030D-6E8A-4147-A177-3AD203B41FA5}">
                      <a16:colId xmlns:a16="http://schemas.microsoft.com/office/drawing/2014/main" val="3691870398"/>
                    </a:ext>
                  </a:extLst>
                </a:gridCol>
              </a:tblGrid>
              <a:tr h="439494">
                <a:tc>
                  <a:txBody>
                    <a:bodyPr/>
                    <a:lstStyle/>
                    <a:p>
                      <a:r>
                        <a:rPr lang="nl-NL" dirty="0" smtClean="0"/>
                        <a:t>Voor de persoon zelf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Voor</a:t>
                      </a:r>
                      <a:r>
                        <a:rPr lang="nl-NL" baseline="0" dirty="0" smtClean="0"/>
                        <a:t> de afdeling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Voor de organisatie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148113"/>
                  </a:ext>
                </a:extLst>
              </a:tr>
              <a:tr h="3359418"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356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2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353444"/>
            <a:ext cx="8064896" cy="1143000"/>
          </a:xfrm>
        </p:spPr>
        <p:txBody>
          <a:bodyPr/>
          <a:lstStyle/>
          <a:p>
            <a:r>
              <a:rPr lang="nl-NL" sz="4000" dirty="0">
                <a:latin typeface="Arial"/>
                <a:cs typeface="Arial"/>
              </a:rPr>
              <a:t>Waar staat Sociale Veiligheid op de agenda bij de </a:t>
            </a:r>
            <a:r>
              <a:rPr lang="nl-NL" sz="4000" dirty="0" smtClean="0">
                <a:latin typeface="Arial"/>
                <a:cs typeface="Arial"/>
              </a:rPr>
              <a:t>OR? </a:t>
            </a:r>
            <a:r>
              <a:rPr lang="nl-NL" sz="4000" dirty="0">
                <a:latin typeface="Arial"/>
                <a:cs typeface="Arial"/>
              </a:rPr>
              <a:t/>
            </a:r>
            <a:br>
              <a:rPr lang="nl-NL" sz="4000" dirty="0">
                <a:latin typeface="Arial"/>
                <a:cs typeface="Arial"/>
              </a:rPr>
            </a:br>
            <a:r>
              <a:rPr lang="nl-NL" sz="4000" dirty="0"/>
              <a:t/>
            </a:r>
            <a:br>
              <a:rPr lang="nl-NL" sz="4000" dirty="0"/>
            </a:br>
            <a:endParaRPr lang="nl-NL" sz="4000" dirty="0"/>
          </a:p>
        </p:txBody>
      </p:sp>
      <p:pic>
        <p:nvPicPr>
          <p:cNvPr id="5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12976"/>
            <a:ext cx="4784989" cy="3394075"/>
          </a:xfrm>
        </p:spPr>
      </p:pic>
    </p:spTree>
    <p:extLst>
      <p:ext uri="{BB962C8B-B14F-4D97-AF65-F5344CB8AC3E}">
        <p14:creationId xmlns:p14="http://schemas.microsoft.com/office/powerpoint/2010/main" val="29672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7968574" cy="1143000"/>
          </a:xfrm>
        </p:spPr>
        <p:txBody>
          <a:bodyPr/>
          <a:lstStyle/>
          <a:p>
            <a:r>
              <a:rPr lang="nl-NL" dirty="0" smtClean="0"/>
              <a:t>Bevorderen van sociale veiligheid</a:t>
            </a:r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261330"/>
              </p:ext>
            </p:extLst>
          </p:nvPr>
        </p:nvGraphicFramePr>
        <p:xfrm>
          <a:off x="990600" y="2438400"/>
          <a:ext cx="7757864" cy="358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8932">
                  <a:extLst>
                    <a:ext uri="{9D8B030D-6E8A-4147-A177-3AD203B41FA5}">
                      <a16:colId xmlns:a16="http://schemas.microsoft.com/office/drawing/2014/main" val="1169911057"/>
                    </a:ext>
                  </a:extLst>
                </a:gridCol>
                <a:gridCol w="3878932">
                  <a:extLst>
                    <a:ext uri="{9D8B030D-6E8A-4147-A177-3AD203B41FA5}">
                      <a16:colId xmlns:a16="http://schemas.microsoft.com/office/drawing/2014/main" val="3691870398"/>
                    </a:ext>
                  </a:extLst>
                </a:gridCol>
              </a:tblGrid>
              <a:tr h="834650">
                <a:tc>
                  <a:txBody>
                    <a:bodyPr/>
                    <a:lstStyle/>
                    <a:p>
                      <a:r>
                        <a:rPr lang="nl-NL" dirty="0" smtClean="0"/>
                        <a:t>Wat doen</a:t>
                      </a:r>
                      <a:r>
                        <a:rPr lang="nl-NL" baseline="0" dirty="0" smtClean="0"/>
                        <a:t> jullie al als OR om Sociale Veiligheid te bevorderen?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Wat is een</a:t>
                      </a:r>
                      <a:r>
                        <a:rPr lang="nl-NL" baseline="0" dirty="0" smtClean="0"/>
                        <a:t> volgende stap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148113"/>
                  </a:ext>
                </a:extLst>
              </a:tr>
              <a:tr h="2748238"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356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498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200</Words>
  <Application>Microsoft Office PowerPoint</Application>
  <PresentationFormat>Diavoorstelling (4:3)</PresentationFormat>
  <Paragraphs>40</Paragraphs>
  <Slides>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MS PGothic</vt:lpstr>
      <vt:lpstr>MS PGothic</vt:lpstr>
      <vt:lpstr>Arial</vt:lpstr>
      <vt:lpstr>Calibri</vt:lpstr>
      <vt:lpstr>Office Theme</vt:lpstr>
      <vt:lpstr>In gesprek over sociale veiligheid</vt:lpstr>
      <vt:lpstr>Programma van vandaag</vt:lpstr>
      <vt:lpstr>Wat vind jij? </vt:lpstr>
      <vt:lpstr>Vormen van ongewenst gedrag</vt:lpstr>
      <vt:lpstr>Gevolgen van ongewenst gedrag</vt:lpstr>
      <vt:lpstr>Waar staat Sociale Veiligheid op de agenda bij de OR?   </vt:lpstr>
      <vt:lpstr>Bevorderen van sociale veiligheid</vt:lpstr>
    </vt:vector>
  </TitlesOfParts>
  <Company>CAOP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Pleijs</dc:creator>
  <cp:lastModifiedBy>Dorothy Pillen-Warmerdam</cp:lastModifiedBy>
  <cp:revision>28</cp:revision>
  <cp:lastPrinted>2023-10-04T08:34:00Z</cp:lastPrinted>
  <dcterms:created xsi:type="dcterms:W3CDTF">2011-11-09T10:59:00Z</dcterms:created>
  <dcterms:modified xsi:type="dcterms:W3CDTF">2023-10-19T15:02:03Z</dcterms:modified>
</cp:coreProperties>
</file>